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naheim"/>
      <p:regular r:id="rId27"/>
    </p:embeddedFont>
    <p:embeddedFont>
      <p:font typeface="Barlow Condensed ExtraBold"/>
      <p:bold r:id="rId28"/>
      <p:boldItalic r:id="rId29"/>
    </p:embeddedFont>
    <p:embeddedFont>
      <p:font typeface="Overpass Mon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CEURpM3kjYNEKf4r78aID5yYe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EF853B-3BAA-47A5-B35E-6A6228C48F81}">
  <a:tblStyle styleId="{EBEF853B-3BAA-47A5-B35E-6A6228C48F8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BarlowCondensedExtraBold-bold.fntdata"/><Relationship Id="rId27" Type="http://schemas.openxmlformats.org/officeDocument/2006/relationships/font" Target="fonts/Anahei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CondensedExtra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verpassMono-bold.fntdata"/><Relationship Id="rId30" Type="http://schemas.openxmlformats.org/officeDocument/2006/relationships/font" Target="fonts/OverpassMono-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7" name="Google Shape;41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3"/>
          <p:cNvGrpSpPr/>
          <p:nvPr/>
        </p:nvGrpSpPr>
        <p:grpSpPr>
          <a:xfrm>
            <a:off x="7362284" y="1723643"/>
            <a:ext cx="1781706" cy="3419867"/>
            <a:chOff x="7397009" y="1731193"/>
            <a:chExt cx="1781706" cy="3419867"/>
          </a:xfrm>
        </p:grpSpPr>
        <p:sp>
          <p:nvSpPr>
            <p:cNvPr id="11" name="Google Shape;11;p23"/>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3"/>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3"/>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3"/>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3"/>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3"/>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3"/>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3"/>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3"/>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3"/>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3"/>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3"/>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3"/>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3"/>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3"/>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3"/>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23"/>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3"/>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3"/>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3"/>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3"/>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3"/>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3"/>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3"/>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3"/>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3"/>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3"/>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3"/>
          <p:cNvSpPr txBox="1"/>
          <p:nvPr>
            <p:ph type="ctrTitle"/>
          </p:nvPr>
        </p:nvSpPr>
        <p:spPr>
          <a:xfrm>
            <a:off x="718575" y="1369045"/>
            <a:ext cx="8520600" cy="1910400"/>
          </a:xfrm>
          <a:prstGeom prst="rect">
            <a:avLst/>
          </a:prstGeom>
          <a:noFill/>
          <a:ln>
            <a:noFill/>
          </a:ln>
        </p:spPr>
        <p:txBody>
          <a:bodyPr anchorCtr="0" anchor="b" bIns="0" lIns="91425" spcFirstLastPara="1" rIns="91425" wrap="square" tIns="91425">
            <a:noAutofit/>
          </a:bodyPr>
          <a:lstStyle>
            <a:lvl1pPr lvl="0" algn="l">
              <a:lnSpc>
                <a:spcPct val="80000"/>
              </a:lnSpc>
              <a:spcBef>
                <a:spcPts val="0"/>
              </a:spcBef>
              <a:spcAft>
                <a:spcPts val="0"/>
              </a:spcAft>
              <a:buSzPts val="7400"/>
              <a:buNone/>
              <a:defRPr sz="7400"/>
            </a:lvl1pPr>
            <a:lvl2pPr lvl="1" algn="ctr">
              <a:lnSpc>
                <a:spcPct val="100000"/>
              </a:lnSpc>
              <a:spcBef>
                <a:spcPts val="0"/>
              </a:spcBef>
              <a:spcAft>
                <a:spcPts val="0"/>
              </a:spcAft>
              <a:buSzPts val="6100"/>
              <a:buNone/>
              <a:defRPr sz="6100"/>
            </a:lvl2pPr>
            <a:lvl3pPr lvl="2" algn="ctr">
              <a:lnSpc>
                <a:spcPct val="100000"/>
              </a:lnSpc>
              <a:spcBef>
                <a:spcPts val="0"/>
              </a:spcBef>
              <a:spcAft>
                <a:spcPts val="0"/>
              </a:spcAft>
              <a:buSzPts val="6100"/>
              <a:buNone/>
              <a:defRPr sz="6100"/>
            </a:lvl3pPr>
            <a:lvl4pPr lvl="3" algn="ctr">
              <a:lnSpc>
                <a:spcPct val="100000"/>
              </a:lnSpc>
              <a:spcBef>
                <a:spcPts val="0"/>
              </a:spcBef>
              <a:spcAft>
                <a:spcPts val="0"/>
              </a:spcAft>
              <a:buSzPts val="6100"/>
              <a:buNone/>
              <a:defRPr sz="6100"/>
            </a:lvl4pPr>
            <a:lvl5pPr lvl="4" algn="ctr">
              <a:lnSpc>
                <a:spcPct val="100000"/>
              </a:lnSpc>
              <a:spcBef>
                <a:spcPts val="0"/>
              </a:spcBef>
              <a:spcAft>
                <a:spcPts val="0"/>
              </a:spcAft>
              <a:buSzPts val="6100"/>
              <a:buNone/>
              <a:defRPr sz="6100"/>
            </a:lvl5pPr>
            <a:lvl6pPr lvl="5" algn="ctr">
              <a:lnSpc>
                <a:spcPct val="100000"/>
              </a:lnSpc>
              <a:spcBef>
                <a:spcPts val="0"/>
              </a:spcBef>
              <a:spcAft>
                <a:spcPts val="0"/>
              </a:spcAft>
              <a:buSzPts val="6100"/>
              <a:buNone/>
              <a:defRPr sz="6100"/>
            </a:lvl6pPr>
            <a:lvl7pPr lvl="6" algn="ctr">
              <a:lnSpc>
                <a:spcPct val="100000"/>
              </a:lnSpc>
              <a:spcBef>
                <a:spcPts val="0"/>
              </a:spcBef>
              <a:spcAft>
                <a:spcPts val="0"/>
              </a:spcAft>
              <a:buSzPts val="6100"/>
              <a:buNone/>
              <a:defRPr sz="6100"/>
            </a:lvl7pPr>
            <a:lvl8pPr lvl="7" algn="ctr">
              <a:lnSpc>
                <a:spcPct val="100000"/>
              </a:lnSpc>
              <a:spcBef>
                <a:spcPts val="0"/>
              </a:spcBef>
              <a:spcAft>
                <a:spcPts val="0"/>
              </a:spcAft>
              <a:buSzPts val="6100"/>
              <a:buNone/>
              <a:defRPr sz="6100"/>
            </a:lvl8pPr>
            <a:lvl9pPr lvl="8" algn="ctr">
              <a:lnSpc>
                <a:spcPct val="100000"/>
              </a:lnSpc>
              <a:spcBef>
                <a:spcPts val="0"/>
              </a:spcBef>
              <a:spcAft>
                <a:spcPts val="0"/>
              </a:spcAft>
              <a:buSzPts val="6100"/>
              <a:buNone/>
              <a:defRPr sz="6100"/>
            </a:lvl9pPr>
          </a:lstStyle>
          <a:p/>
        </p:txBody>
      </p:sp>
      <p:sp>
        <p:nvSpPr>
          <p:cNvPr id="51" name="Google Shape;51;p23"/>
          <p:cNvSpPr txBox="1"/>
          <p:nvPr>
            <p:ph idx="1" type="subTitle"/>
          </p:nvPr>
        </p:nvSpPr>
        <p:spPr>
          <a:xfrm>
            <a:off x="769050" y="3396100"/>
            <a:ext cx="8520600" cy="792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2100"/>
              <a:buNone/>
              <a:defRPr sz="21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24"/>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54" name="Google Shape;54;p24"/>
          <p:cNvSpPr txBox="1"/>
          <p:nvPr>
            <p:ph idx="1" type="subTitle"/>
          </p:nvPr>
        </p:nvSpPr>
        <p:spPr>
          <a:xfrm flipH="1">
            <a:off x="1456725" y="1617100"/>
            <a:ext cx="1960800" cy="103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55" name="Google Shape;55;p24"/>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4"/>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7" name="Shape 57"/>
        <p:cNvGrpSpPr/>
        <p:nvPr/>
      </p:nvGrpSpPr>
      <p:grpSpPr>
        <a:xfrm>
          <a:off x="0" y="0"/>
          <a:ext cx="0" cy="0"/>
          <a:chOff x="0" y="0"/>
          <a:chExt cx="0" cy="0"/>
        </a:xfrm>
      </p:grpSpPr>
      <p:sp>
        <p:nvSpPr>
          <p:cNvPr id="58" name="Google Shape;58;p2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5"/>
          <p:cNvSpPr txBox="1"/>
          <p:nvPr>
            <p:ph type="ctrTitle"/>
          </p:nvPr>
        </p:nvSpPr>
        <p:spPr>
          <a:xfrm flipH="1">
            <a:off x="2189800" y="1848349"/>
            <a:ext cx="2163900" cy="24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3500"/>
              <a:buNone/>
              <a:defRPr sz="3500"/>
            </a:lvl1pPr>
            <a:lvl2pPr lvl="1" algn="ctr">
              <a:lnSpc>
                <a:spcPct val="100000"/>
              </a:lnSpc>
              <a:spcBef>
                <a:spcPts val="0"/>
              </a:spcBef>
              <a:spcAft>
                <a:spcPts val="0"/>
              </a:spcAft>
              <a:buClr>
                <a:srgbClr val="434343"/>
              </a:buClr>
              <a:buSzPts val="3500"/>
              <a:buNone/>
              <a:defRPr b="1" sz="3500">
                <a:solidFill>
                  <a:srgbClr val="434343"/>
                </a:solidFill>
              </a:defRPr>
            </a:lvl2pPr>
            <a:lvl3pPr lvl="2" algn="ctr">
              <a:lnSpc>
                <a:spcPct val="100000"/>
              </a:lnSpc>
              <a:spcBef>
                <a:spcPts val="0"/>
              </a:spcBef>
              <a:spcAft>
                <a:spcPts val="0"/>
              </a:spcAft>
              <a:buClr>
                <a:srgbClr val="434343"/>
              </a:buClr>
              <a:buSzPts val="3500"/>
              <a:buNone/>
              <a:defRPr b="1" sz="3500">
                <a:solidFill>
                  <a:srgbClr val="434343"/>
                </a:solidFill>
              </a:defRPr>
            </a:lvl3pPr>
            <a:lvl4pPr lvl="3" algn="ctr">
              <a:lnSpc>
                <a:spcPct val="100000"/>
              </a:lnSpc>
              <a:spcBef>
                <a:spcPts val="0"/>
              </a:spcBef>
              <a:spcAft>
                <a:spcPts val="0"/>
              </a:spcAft>
              <a:buClr>
                <a:srgbClr val="434343"/>
              </a:buClr>
              <a:buSzPts val="3500"/>
              <a:buNone/>
              <a:defRPr b="1" sz="3500">
                <a:solidFill>
                  <a:srgbClr val="434343"/>
                </a:solidFill>
              </a:defRPr>
            </a:lvl4pPr>
            <a:lvl5pPr lvl="4" algn="ctr">
              <a:lnSpc>
                <a:spcPct val="100000"/>
              </a:lnSpc>
              <a:spcBef>
                <a:spcPts val="0"/>
              </a:spcBef>
              <a:spcAft>
                <a:spcPts val="0"/>
              </a:spcAft>
              <a:buClr>
                <a:srgbClr val="434343"/>
              </a:buClr>
              <a:buSzPts val="3500"/>
              <a:buNone/>
              <a:defRPr b="1" sz="3500">
                <a:solidFill>
                  <a:srgbClr val="434343"/>
                </a:solidFill>
              </a:defRPr>
            </a:lvl5pPr>
            <a:lvl6pPr lvl="5" algn="ctr">
              <a:lnSpc>
                <a:spcPct val="100000"/>
              </a:lnSpc>
              <a:spcBef>
                <a:spcPts val="0"/>
              </a:spcBef>
              <a:spcAft>
                <a:spcPts val="0"/>
              </a:spcAft>
              <a:buClr>
                <a:srgbClr val="434343"/>
              </a:buClr>
              <a:buSzPts val="3500"/>
              <a:buNone/>
              <a:defRPr b="1" sz="3500">
                <a:solidFill>
                  <a:srgbClr val="434343"/>
                </a:solidFill>
              </a:defRPr>
            </a:lvl6pPr>
            <a:lvl7pPr lvl="6" algn="ctr">
              <a:lnSpc>
                <a:spcPct val="100000"/>
              </a:lnSpc>
              <a:spcBef>
                <a:spcPts val="0"/>
              </a:spcBef>
              <a:spcAft>
                <a:spcPts val="0"/>
              </a:spcAft>
              <a:buClr>
                <a:srgbClr val="434343"/>
              </a:buClr>
              <a:buSzPts val="3500"/>
              <a:buNone/>
              <a:defRPr b="1" sz="3500">
                <a:solidFill>
                  <a:srgbClr val="434343"/>
                </a:solidFill>
              </a:defRPr>
            </a:lvl7pPr>
            <a:lvl8pPr lvl="7" algn="ctr">
              <a:lnSpc>
                <a:spcPct val="100000"/>
              </a:lnSpc>
              <a:spcBef>
                <a:spcPts val="0"/>
              </a:spcBef>
              <a:spcAft>
                <a:spcPts val="0"/>
              </a:spcAft>
              <a:buClr>
                <a:srgbClr val="434343"/>
              </a:buClr>
              <a:buSzPts val="3500"/>
              <a:buNone/>
              <a:defRPr b="1" sz="3500">
                <a:solidFill>
                  <a:srgbClr val="434343"/>
                </a:solidFill>
              </a:defRPr>
            </a:lvl8pPr>
            <a:lvl9pPr lvl="8" algn="ctr">
              <a:lnSpc>
                <a:spcPct val="100000"/>
              </a:lnSpc>
              <a:spcBef>
                <a:spcPts val="0"/>
              </a:spcBef>
              <a:spcAft>
                <a:spcPts val="0"/>
              </a:spcAft>
              <a:buClr>
                <a:srgbClr val="434343"/>
              </a:buClr>
              <a:buSzPts val="3500"/>
              <a:buNone/>
              <a:defRPr b="1" sz="3500">
                <a:solidFill>
                  <a:srgbClr val="434343"/>
                </a:solidFill>
              </a:defRPr>
            </a:lvl9pPr>
          </a:lstStyle>
          <a:p/>
        </p:txBody>
      </p:sp>
      <p:sp>
        <p:nvSpPr>
          <p:cNvPr id="64" name="Google Shape;64;p25"/>
          <p:cNvSpPr txBox="1"/>
          <p:nvPr>
            <p:ph idx="1" type="subTitle"/>
          </p:nvPr>
        </p:nvSpPr>
        <p:spPr>
          <a:xfrm flipH="1">
            <a:off x="2189801" y="2162325"/>
            <a:ext cx="2163900" cy="4266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65" name="Google Shape;65;p25"/>
          <p:cNvSpPr txBox="1"/>
          <p:nvPr>
            <p:ph idx="2" type="ctrTitle"/>
          </p:nvPr>
        </p:nvSpPr>
        <p:spPr>
          <a:xfrm flipH="1">
            <a:off x="4811675" y="1848401"/>
            <a:ext cx="2163900" cy="2409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3500"/>
              <a:buNone/>
              <a:defRPr sz="3500"/>
            </a:lvl1pPr>
            <a:lvl2pPr lvl="1" algn="r">
              <a:lnSpc>
                <a:spcPct val="100000"/>
              </a:lnSpc>
              <a:spcBef>
                <a:spcPts val="0"/>
              </a:spcBef>
              <a:spcAft>
                <a:spcPts val="0"/>
              </a:spcAft>
              <a:buClr>
                <a:srgbClr val="434343"/>
              </a:buClr>
              <a:buSzPts val="3500"/>
              <a:buNone/>
              <a:defRPr b="1" sz="3500">
                <a:solidFill>
                  <a:srgbClr val="434343"/>
                </a:solidFill>
              </a:defRPr>
            </a:lvl2pPr>
            <a:lvl3pPr lvl="2" algn="r">
              <a:lnSpc>
                <a:spcPct val="100000"/>
              </a:lnSpc>
              <a:spcBef>
                <a:spcPts val="0"/>
              </a:spcBef>
              <a:spcAft>
                <a:spcPts val="0"/>
              </a:spcAft>
              <a:buClr>
                <a:srgbClr val="434343"/>
              </a:buClr>
              <a:buSzPts val="3500"/>
              <a:buNone/>
              <a:defRPr b="1" sz="3500">
                <a:solidFill>
                  <a:srgbClr val="434343"/>
                </a:solidFill>
              </a:defRPr>
            </a:lvl3pPr>
            <a:lvl4pPr lvl="3" algn="r">
              <a:lnSpc>
                <a:spcPct val="100000"/>
              </a:lnSpc>
              <a:spcBef>
                <a:spcPts val="0"/>
              </a:spcBef>
              <a:spcAft>
                <a:spcPts val="0"/>
              </a:spcAft>
              <a:buClr>
                <a:srgbClr val="434343"/>
              </a:buClr>
              <a:buSzPts val="3500"/>
              <a:buNone/>
              <a:defRPr b="1" sz="3500">
                <a:solidFill>
                  <a:srgbClr val="434343"/>
                </a:solidFill>
              </a:defRPr>
            </a:lvl4pPr>
            <a:lvl5pPr lvl="4" algn="r">
              <a:lnSpc>
                <a:spcPct val="100000"/>
              </a:lnSpc>
              <a:spcBef>
                <a:spcPts val="0"/>
              </a:spcBef>
              <a:spcAft>
                <a:spcPts val="0"/>
              </a:spcAft>
              <a:buClr>
                <a:srgbClr val="434343"/>
              </a:buClr>
              <a:buSzPts val="3500"/>
              <a:buNone/>
              <a:defRPr b="1" sz="3500">
                <a:solidFill>
                  <a:srgbClr val="434343"/>
                </a:solidFill>
              </a:defRPr>
            </a:lvl5pPr>
            <a:lvl6pPr lvl="5" algn="r">
              <a:lnSpc>
                <a:spcPct val="100000"/>
              </a:lnSpc>
              <a:spcBef>
                <a:spcPts val="0"/>
              </a:spcBef>
              <a:spcAft>
                <a:spcPts val="0"/>
              </a:spcAft>
              <a:buClr>
                <a:srgbClr val="434343"/>
              </a:buClr>
              <a:buSzPts val="3500"/>
              <a:buNone/>
              <a:defRPr b="1" sz="3500">
                <a:solidFill>
                  <a:srgbClr val="434343"/>
                </a:solidFill>
              </a:defRPr>
            </a:lvl6pPr>
            <a:lvl7pPr lvl="6" algn="r">
              <a:lnSpc>
                <a:spcPct val="100000"/>
              </a:lnSpc>
              <a:spcBef>
                <a:spcPts val="0"/>
              </a:spcBef>
              <a:spcAft>
                <a:spcPts val="0"/>
              </a:spcAft>
              <a:buClr>
                <a:srgbClr val="434343"/>
              </a:buClr>
              <a:buSzPts val="3500"/>
              <a:buNone/>
              <a:defRPr b="1" sz="3500">
                <a:solidFill>
                  <a:srgbClr val="434343"/>
                </a:solidFill>
              </a:defRPr>
            </a:lvl7pPr>
            <a:lvl8pPr lvl="7" algn="r">
              <a:lnSpc>
                <a:spcPct val="100000"/>
              </a:lnSpc>
              <a:spcBef>
                <a:spcPts val="0"/>
              </a:spcBef>
              <a:spcAft>
                <a:spcPts val="0"/>
              </a:spcAft>
              <a:buClr>
                <a:srgbClr val="434343"/>
              </a:buClr>
              <a:buSzPts val="3500"/>
              <a:buNone/>
              <a:defRPr b="1" sz="3500">
                <a:solidFill>
                  <a:srgbClr val="434343"/>
                </a:solidFill>
              </a:defRPr>
            </a:lvl8pPr>
            <a:lvl9pPr lvl="8" algn="r">
              <a:lnSpc>
                <a:spcPct val="100000"/>
              </a:lnSpc>
              <a:spcBef>
                <a:spcPts val="0"/>
              </a:spcBef>
              <a:spcAft>
                <a:spcPts val="0"/>
              </a:spcAft>
              <a:buClr>
                <a:srgbClr val="434343"/>
              </a:buClr>
              <a:buSzPts val="3500"/>
              <a:buNone/>
              <a:defRPr b="1" sz="3500">
                <a:solidFill>
                  <a:srgbClr val="434343"/>
                </a:solidFill>
              </a:defRPr>
            </a:lvl9pPr>
          </a:lstStyle>
          <a:p/>
        </p:txBody>
      </p:sp>
      <p:sp>
        <p:nvSpPr>
          <p:cNvPr id="66" name="Google Shape;66;p25"/>
          <p:cNvSpPr txBox="1"/>
          <p:nvPr>
            <p:ph idx="3" type="subTitle"/>
          </p:nvPr>
        </p:nvSpPr>
        <p:spPr>
          <a:xfrm flipH="1">
            <a:off x="4811675" y="2163531"/>
            <a:ext cx="2163900" cy="426600"/>
          </a:xfrm>
          <a:prstGeom prst="rect">
            <a:avLst/>
          </a:prstGeom>
          <a:noFill/>
          <a:ln>
            <a:noFill/>
          </a:ln>
        </p:spPr>
        <p:txBody>
          <a:bodyPr anchorCtr="0" anchor="t" bIns="0" lIns="91425" spcFirstLastPara="1" rIns="91425" wrap="square" tIns="0">
            <a:noAutofit/>
          </a:bodyPr>
          <a:lstStyle>
            <a:lvl1pPr lv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67" name="Google Shape;67;p25"/>
          <p:cNvSpPr txBox="1"/>
          <p:nvPr>
            <p:ph idx="4" type="ctrTitle"/>
          </p:nvPr>
        </p:nvSpPr>
        <p:spPr>
          <a:xfrm flipH="1">
            <a:off x="2189796" y="3103412"/>
            <a:ext cx="21639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8" name="Google Shape;68;p25"/>
          <p:cNvSpPr txBox="1"/>
          <p:nvPr>
            <p:ph idx="5"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solidFill>
                  <a:schemeClr val="dk2"/>
                </a:solidFill>
              </a:defRPr>
            </a:lvl2pPr>
            <a:lvl3pPr lvl="2" algn="ctr">
              <a:lnSpc>
                <a:spcPct val="100000"/>
              </a:lnSpc>
              <a:spcBef>
                <a:spcPts val="0"/>
              </a:spcBef>
              <a:spcAft>
                <a:spcPts val="0"/>
              </a:spcAft>
              <a:buSzPts val="2800"/>
              <a:buNone/>
              <a:defRPr sz="3000">
                <a:solidFill>
                  <a:schemeClr val="dk2"/>
                </a:solidFill>
              </a:defRPr>
            </a:lvl3pPr>
            <a:lvl4pPr lvl="3" algn="ctr">
              <a:lnSpc>
                <a:spcPct val="100000"/>
              </a:lnSpc>
              <a:spcBef>
                <a:spcPts val="0"/>
              </a:spcBef>
              <a:spcAft>
                <a:spcPts val="0"/>
              </a:spcAft>
              <a:buSzPts val="2800"/>
              <a:buNone/>
              <a:defRPr sz="3000">
                <a:solidFill>
                  <a:schemeClr val="dk2"/>
                </a:solidFill>
              </a:defRPr>
            </a:lvl4pPr>
            <a:lvl5pPr lvl="4" algn="ctr">
              <a:lnSpc>
                <a:spcPct val="100000"/>
              </a:lnSpc>
              <a:spcBef>
                <a:spcPts val="0"/>
              </a:spcBef>
              <a:spcAft>
                <a:spcPts val="0"/>
              </a:spcAft>
              <a:buSzPts val="2800"/>
              <a:buNone/>
              <a:defRPr sz="3000">
                <a:solidFill>
                  <a:schemeClr val="dk2"/>
                </a:solidFill>
              </a:defRPr>
            </a:lvl5pPr>
            <a:lvl6pPr lvl="5" algn="ctr">
              <a:lnSpc>
                <a:spcPct val="100000"/>
              </a:lnSpc>
              <a:spcBef>
                <a:spcPts val="0"/>
              </a:spcBef>
              <a:spcAft>
                <a:spcPts val="0"/>
              </a:spcAft>
              <a:buSzPts val="2800"/>
              <a:buNone/>
              <a:defRPr sz="3000">
                <a:solidFill>
                  <a:schemeClr val="dk2"/>
                </a:solidFill>
              </a:defRPr>
            </a:lvl6pPr>
            <a:lvl7pPr lvl="6" algn="ctr">
              <a:lnSpc>
                <a:spcPct val="100000"/>
              </a:lnSpc>
              <a:spcBef>
                <a:spcPts val="0"/>
              </a:spcBef>
              <a:spcAft>
                <a:spcPts val="0"/>
              </a:spcAft>
              <a:buSzPts val="2800"/>
              <a:buNone/>
              <a:defRPr sz="3000">
                <a:solidFill>
                  <a:schemeClr val="dk2"/>
                </a:solidFill>
              </a:defRPr>
            </a:lvl7pPr>
            <a:lvl8pPr lvl="7" algn="ctr">
              <a:lnSpc>
                <a:spcPct val="100000"/>
              </a:lnSpc>
              <a:spcBef>
                <a:spcPts val="0"/>
              </a:spcBef>
              <a:spcAft>
                <a:spcPts val="0"/>
              </a:spcAft>
              <a:buSzPts val="2800"/>
              <a:buNone/>
              <a:defRPr sz="3000">
                <a:solidFill>
                  <a:schemeClr val="dk2"/>
                </a:solidFill>
              </a:defRPr>
            </a:lvl8pPr>
            <a:lvl9pPr lvl="8" algn="ctr">
              <a:lnSpc>
                <a:spcPct val="100000"/>
              </a:lnSpc>
              <a:spcBef>
                <a:spcPts val="0"/>
              </a:spcBef>
              <a:spcAft>
                <a:spcPts val="0"/>
              </a:spcAft>
              <a:buSzPts val="2800"/>
              <a:buNone/>
              <a:defRPr sz="3000">
                <a:solidFill>
                  <a:schemeClr val="dk2"/>
                </a:solidFill>
              </a:defRPr>
            </a:lvl9pPr>
          </a:lstStyle>
          <a:p/>
        </p:txBody>
      </p:sp>
      <p:sp>
        <p:nvSpPr>
          <p:cNvPr id="69" name="Google Shape;69;p25"/>
          <p:cNvSpPr txBox="1"/>
          <p:nvPr>
            <p:ph idx="6" type="ctrTitle"/>
          </p:nvPr>
        </p:nvSpPr>
        <p:spPr>
          <a:xfrm flipH="1">
            <a:off x="2189800" y="3258286"/>
            <a:ext cx="2163900" cy="240900"/>
          </a:xfrm>
          <a:prstGeom prst="rect">
            <a:avLst/>
          </a:prstGeom>
          <a:noFill/>
          <a:ln>
            <a:noFill/>
          </a:ln>
        </p:spPr>
        <p:txBody>
          <a:bodyPr anchorCtr="0" anchor="b" bIns="0" lIns="91425" spcFirstLastPara="1" rIns="91425" wrap="square" tIns="0">
            <a:noAutofit/>
          </a:bodyPr>
          <a:lstStyle>
            <a:lvl1pPr lvl="0" algn="l">
              <a:lnSpc>
                <a:spcPct val="100000"/>
              </a:lnSpc>
              <a:spcBef>
                <a:spcPts val="0"/>
              </a:spcBef>
              <a:spcAft>
                <a:spcPts val="0"/>
              </a:spcAft>
              <a:buSzPts val="3500"/>
              <a:buNone/>
              <a:defRPr sz="3500"/>
            </a:lvl1pPr>
            <a:lvl2pPr lvl="1" algn="ctr">
              <a:lnSpc>
                <a:spcPct val="100000"/>
              </a:lnSpc>
              <a:spcBef>
                <a:spcPts val="0"/>
              </a:spcBef>
              <a:spcAft>
                <a:spcPts val="0"/>
              </a:spcAft>
              <a:buClr>
                <a:srgbClr val="434343"/>
              </a:buClr>
              <a:buSzPts val="3500"/>
              <a:buNone/>
              <a:defRPr b="1" sz="3500">
                <a:solidFill>
                  <a:srgbClr val="434343"/>
                </a:solidFill>
              </a:defRPr>
            </a:lvl2pPr>
            <a:lvl3pPr lvl="2" algn="ctr">
              <a:lnSpc>
                <a:spcPct val="100000"/>
              </a:lnSpc>
              <a:spcBef>
                <a:spcPts val="0"/>
              </a:spcBef>
              <a:spcAft>
                <a:spcPts val="0"/>
              </a:spcAft>
              <a:buClr>
                <a:srgbClr val="434343"/>
              </a:buClr>
              <a:buSzPts val="3500"/>
              <a:buNone/>
              <a:defRPr b="1" sz="3500">
                <a:solidFill>
                  <a:srgbClr val="434343"/>
                </a:solidFill>
              </a:defRPr>
            </a:lvl3pPr>
            <a:lvl4pPr lvl="3" algn="ctr">
              <a:lnSpc>
                <a:spcPct val="100000"/>
              </a:lnSpc>
              <a:spcBef>
                <a:spcPts val="0"/>
              </a:spcBef>
              <a:spcAft>
                <a:spcPts val="0"/>
              </a:spcAft>
              <a:buClr>
                <a:srgbClr val="434343"/>
              </a:buClr>
              <a:buSzPts val="3500"/>
              <a:buNone/>
              <a:defRPr b="1" sz="3500">
                <a:solidFill>
                  <a:srgbClr val="434343"/>
                </a:solidFill>
              </a:defRPr>
            </a:lvl4pPr>
            <a:lvl5pPr lvl="4" algn="ctr">
              <a:lnSpc>
                <a:spcPct val="100000"/>
              </a:lnSpc>
              <a:spcBef>
                <a:spcPts val="0"/>
              </a:spcBef>
              <a:spcAft>
                <a:spcPts val="0"/>
              </a:spcAft>
              <a:buClr>
                <a:srgbClr val="434343"/>
              </a:buClr>
              <a:buSzPts val="3500"/>
              <a:buNone/>
              <a:defRPr b="1" sz="3500">
                <a:solidFill>
                  <a:srgbClr val="434343"/>
                </a:solidFill>
              </a:defRPr>
            </a:lvl5pPr>
            <a:lvl6pPr lvl="5" algn="ctr">
              <a:lnSpc>
                <a:spcPct val="100000"/>
              </a:lnSpc>
              <a:spcBef>
                <a:spcPts val="0"/>
              </a:spcBef>
              <a:spcAft>
                <a:spcPts val="0"/>
              </a:spcAft>
              <a:buClr>
                <a:srgbClr val="434343"/>
              </a:buClr>
              <a:buSzPts val="3500"/>
              <a:buNone/>
              <a:defRPr b="1" sz="3500">
                <a:solidFill>
                  <a:srgbClr val="434343"/>
                </a:solidFill>
              </a:defRPr>
            </a:lvl6pPr>
            <a:lvl7pPr lvl="6" algn="ctr">
              <a:lnSpc>
                <a:spcPct val="100000"/>
              </a:lnSpc>
              <a:spcBef>
                <a:spcPts val="0"/>
              </a:spcBef>
              <a:spcAft>
                <a:spcPts val="0"/>
              </a:spcAft>
              <a:buClr>
                <a:srgbClr val="434343"/>
              </a:buClr>
              <a:buSzPts val="3500"/>
              <a:buNone/>
              <a:defRPr b="1" sz="3500">
                <a:solidFill>
                  <a:srgbClr val="434343"/>
                </a:solidFill>
              </a:defRPr>
            </a:lvl7pPr>
            <a:lvl8pPr lvl="7" algn="ctr">
              <a:lnSpc>
                <a:spcPct val="100000"/>
              </a:lnSpc>
              <a:spcBef>
                <a:spcPts val="0"/>
              </a:spcBef>
              <a:spcAft>
                <a:spcPts val="0"/>
              </a:spcAft>
              <a:buClr>
                <a:srgbClr val="434343"/>
              </a:buClr>
              <a:buSzPts val="3500"/>
              <a:buNone/>
              <a:defRPr b="1" sz="3500">
                <a:solidFill>
                  <a:srgbClr val="434343"/>
                </a:solidFill>
              </a:defRPr>
            </a:lvl8pPr>
            <a:lvl9pPr lvl="8" algn="ctr">
              <a:lnSpc>
                <a:spcPct val="100000"/>
              </a:lnSpc>
              <a:spcBef>
                <a:spcPts val="0"/>
              </a:spcBef>
              <a:spcAft>
                <a:spcPts val="0"/>
              </a:spcAft>
              <a:buClr>
                <a:srgbClr val="434343"/>
              </a:buClr>
              <a:buSzPts val="3500"/>
              <a:buNone/>
              <a:defRPr b="1" sz="3500">
                <a:solidFill>
                  <a:srgbClr val="434343"/>
                </a:solidFill>
              </a:defRPr>
            </a:lvl9pPr>
          </a:lstStyle>
          <a:p/>
        </p:txBody>
      </p:sp>
      <p:sp>
        <p:nvSpPr>
          <p:cNvPr id="70" name="Google Shape;70;p25"/>
          <p:cNvSpPr txBox="1"/>
          <p:nvPr>
            <p:ph idx="7" type="subTitle"/>
          </p:nvPr>
        </p:nvSpPr>
        <p:spPr>
          <a:xfrm flipH="1">
            <a:off x="2189801" y="3572262"/>
            <a:ext cx="2163900" cy="426600"/>
          </a:xfrm>
          <a:prstGeom prst="rect">
            <a:avLst/>
          </a:prstGeom>
          <a:noFill/>
          <a:ln>
            <a:noFill/>
          </a:ln>
        </p:spPr>
        <p:txBody>
          <a:bodyPr anchorCtr="0" anchor="t" bIns="0" lIns="91425" spcFirstLastPara="1" rIns="91425" wrap="square" tIns="0">
            <a:noAutofit/>
          </a:bodyPr>
          <a:lstStyle>
            <a:lvl1pPr lvl="0" algn="l">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71" name="Google Shape;71;p25"/>
          <p:cNvSpPr txBox="1"/>
          <p:nvPr>
            <p:ph idx="8" type="ctrTitle"/>
          </p:nvPr>
        </p:nvSpPr>
        <p:spPr>
          <a:xfrm flipH="1">
            <a:off x="4811675" y="3258338"/>
            <a:ext cx="2163900" cy="240900"/>
          </a:xfrm>
          <a:prstGeom prst="rect">
            <a:avLst/>
          </a:prstGeom>
          <a:noFill/>
          <a:ln>
            <a:noFill/>
          </a:ln>
        </p:spPr>
        <p:txBody>
          <a:bodyPr anchorCtr="0" anchor="b" bIns="0" lIns="91425" spcFirstLastPara="1" rIns="91425" wrap="square" tIns="0">
            <a:noAutofit/>
          </a:bodyPr>
          <a:lstStyle>
            <a:lvl1pPr lvl="0" algn="r">
              <a:lnSpc>
                <a:spcPct val="100000"/>
              </a:lnSpc>
              <a:spcBef>
                <a:spcPts val="0"/>
              </a:spcBef>
              <a:spcAft>
                <a:spcPts val="0"/>
              </a:spcAft>
              <a:buSzPts val="3500"/>
              <a:buNone/>
              <a:defRPr sz="3500"/>
            </a:lvl1pPr>
            <a:lvl2pPr lvl="1" algn="r">
              <a:lnSpc>
                <a:spcPct val="100000"/>
              </a:lnSpc>
              <a:spcBef>
                <a:spcPts val="0"/>
              </a:spcBef>
              <a:spcAft>
                <a:spcPts val="0"/>
              </a:spcAft>
              <a:buClr>
                <a:srgbClr val="434343"/>
              </a:buClr>
              <a:buSzPts val="3500"/>
              <a:buNone/>
              <a:defRPr b="1" sz="3500">
                <a:solidFill>
                  <a:srgbClr val="434343"/>
                </a:solidFill>
              </a:defRPr>
            </a:lvl2pPr>
            <a:lvl3pPr lvl="2" algn="r">
              <a:lnSpc>
                <a:spcPct val="100000"/>
              </a:lnSpc>
              <a:spcBef>
                <a:spcPts val="0"/>
              </a:spcBef>
              <a:spcAft>
                <a:spcPts val="0"/>
              </a:spcAft>
              <a:buClr>
                <a:srgbClr val="434343"/>
              </a:buClr>
              <a:buSzPts val="3500"/>
              <a:buNone/>
              <a:defRPr b="1" sz="3500">
                <a:solidFill>
                  <a:srgbClr val="434343"/>
                </a:solidFill>
              </a:defRPr>
            </a:lvl3pPr>
            <a:lvl4pPr lvl="3" algn="r">
              <a:lnSpc>
                <a:spcPct val="100000"/>
              </a:lnSpc>
              <a:spcBef>
                <a:spcPts val="0"/>
              </a:spcBef>
              <a:spcAft>
                <a:spcPts val="0"/>
              </a:spcAft>
              <a:buClr>
                <a:srgbClr val="434343"/>
              </a:buClr>
              <a:buSzPts val="3500"/>
              <a:buNone/>
              <a:defRPr b="1" sz="3500">
                <a:solidFill>
                  <a:srgbClr val="434343"/>
                </a:solidFill>
              </a:defRPr>
            </a:lvl4pPr>
            <a:lvl5pPr lvl="4" algn="r">
              <a:lnSpc>
                <a:spcPct val="100000"/>
              </a:lnSpc>
              <a:spcBef>
                <a:spcPts val="0"/>
              </a:spcBef>
              <a:spcAft>
                <a:spcPts val="0"/>
              </a:spcAft>
              <a:buClr>
                <a:srgbClr val="434343"/>
              </a:buClr>
              <a:buSzPts val="3500"/>
              <a:buNone/>
              <a:defRPr b="1" sz="3500">
                <a:solidFill>
                  <a:srgbClr val="434343"/>
                </a:solidFill>
              </a:defRPr>
            </a:lvl5pPr>
            <a:lvl6pPr lvl="5" algn="r">
              <a:lnSpc>
                <a:spcPct val="100000"/>
              </a:lnSpc>
              <a:spcBef>
                <a:spcPts val="0"/>
              </a:spcBef>
              <a:spcAft>
                <a:spcPts val="0"/>
              </a:spcAft>
              <a:buClr>
                <a:srgbClr val="434343"/>
              </a:buClr>
              <a:buSzPts val="3500"/>
              <a:buNone/>
              <a:defRPr b="1" sz="3500">
                <a:solidFill>
                  <a:srgbClr val="434343"/>
                </a:solidFill>
              </a:defRPr>
            </a:lvl6pPr>
            <a:lvl7pPr lvl="6" algn="r">
              <a:lnSpc>
                <a:spcPct val="100000"/>
              </a:lnSpc>
              <a:spcBef>
                <a:spcPts val="0"/>
              </a:spcBef>
              <a:spcAft>
                <a:spcPts val="0"/>
              </a:spcAft>
              <a:buClr>
                <a:srgbClr val="434343"/>
              </a:buClr>
              <a:buSzPts val="3500"/>
              <a:buNone/>
              <a:defRPr b="1" sz="3500">
                <a:solidFill>
                  <a:srgbClr val="434343"/>
                </a:solidFill>
              </a:defRPr>
            </a:lvl7pPr>
            <a:lvl8pPr lvl="7" algn="r">
              <a:lnSpc>
                <a:spcPct val="100000"/>
              </a:lnSpc>
              <a:spcBef>
                <a:spcPts val="0"/>
              </a:spcBef>
              <a:spcAft>
                <a:spcPts val="0"/>
              </a:spcAft>
              <a:buClr>
                <a:srgbClr val="434343"/>
              </a:buClr>
              <a:buSzPts val="3500"/>
              <a:buNone/>
              <a:defRPr b="1" sz="3500">
                <a:solidFill>
                  <a:srgbClr val="434343"/>
                </a:solidFill>
              </a:defRPr>
            </a:lvl8pPr>
            <a:lvl9pPr lvl="8" algn="r">
              <a:lnSpc>
                <a:spcPct val="100000"/>
              </a:lnSpc>
              <a:spcBef>
                <a:spcPts val="0"/>
              </a:spcBef>
              <a:spcAft>
                <a:spcPts val="0"/>
              </a:spcAft>
              <a:buClr>
                <a:srgbClr val="434343"/>
              </a:buClr>
              <a:buSzPts val="3500"/>
              <a:buNone/>
              <a:defRPr b="1" sz="3500">
                <a:solidFill>
                  <a:srgbClr val="434343"/>
                </a:solidFill>
              </a:defRPr>
            </a:lvl9pPr>
          </a:lstStyle>
          <a:p/>
        </p:txBody>
      </p:sp>
      <p:sp>
        <p:nvSpPr>
          <p:cNvPr id="72" name="Google Shape;72;p25"/>
          <p:cNvSpPr txBox="1"/>
          <p:nvPr>
            <p:ph idx="9" type="subTitle"/>
          </p:nvPr>
        </p:nvSpPr>
        <p:spPr>
          <a:xfrm flipH="1">
            <a:off x="4811675" y="3573468"/>
            <a:ext cx="2163900" cy="426600"/>
          </a:xfrm>
          <a:prstGeom prst="rect">
            <a:avLst/>
          </a:prstGeom>
          <a:noFill/>
          <a:ln>
            <a:noFill/>
          </a:ln>
        </p:spPr>
        <p:txBody>
          <a:bodyPr anchorCtr="0" anchor="t" bIns="0" lIns="91425" spcFirstLastPara="1" rIns="91425" wrap="square" tIns="0">
            <a:noAutofit/>
          </a:bodyPr>
          <a:lstStyle>
            <a:lvl1pPr lv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73" name="Shape 73"/>
        <p:cNvGrpSpPr/>
        <p:nvPr/>
      </p:nvGrpSpPr>
      <p:grpSpPr>
        <a:xfrm>
          <a:off x="0" y="0"/>
          <a:ext cx="0" cy="0"/>
          <a:chOff x="0" y="0"/>
          <a:chExt cx="0" cy="0"/>
        </a:xfrm>
      </p:grpSpPr>
      <p:sp>
        <p:nvSpPr>
          <p:cNvPr id="74" name="Google Shape;74;p26"/>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6"/>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6"/>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6"/>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6"/>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6"/>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6"/>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6"/>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6"/>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6"/>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6"/>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6"/>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6"/>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6"/>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6"/>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6"/>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txBox="1"/>
          <p:nvPr>
            <p:ph idx="1" type="subTitle"/>
          </p:nvPr>
        </p:nvSpPr>
        <p:spPr>
          <a:xfrm flipH="1">
            <a:off x="2521800" y="2340324"/>
            <a:ext cx="4100400" cy="8085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100" name="Google Shape;100;p26"/>
          <p:cNvSpPr txBox="1"/>
          <p:nvPr>
            <p:ph type="title"/>
          </p:nvPr>
        </p:nvSpPr>
        <p:spPr>
          <a:xfrm>
            <a:off x="2521800" y="3221225"/>
            <a:ext cx="4100400" cy="4029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800"/>
              <a:buNone/>
              <a:defRPr b="0" sz="2200">
                <a:solidFill>
                  <a:schemeClr val="dk1"/>
                </a:solidFill>
                <a:latin typeface="Anaheim"/>
                <a:ea typeface="Anaheim"/>
                <a:cs typeface="Anaheim"/>
                <a:sym typeface="Anaheim"/>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27"/>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103" name="Shape 103"/>
        <p:cNvGrpSpPr/>
        <p:nvPr/>
      </p:nvGrpSpPr>
      <p:grpSpPr>
        <a:xfrm>
          <a:off x="0" y="0"/>
          <a:ext cx="0" cy="0"/>
          <a:chOff x="0" y="0"/>
          <a:chExt cx="0" cy="0"/>
        </a:xfrm>
      </p:grpSpPr>
      <p:sp>
        <p:nvSpPr>
          <p:cNvPr id="104" name="Google Shape;104;p28"/>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8"/>
          <p:cNvSpPr txBox="1"/>
          <p:nvPr>
            <p:ph idx="1" type="body"/>
          </p:nvPr>
        </p:nvSpPr>
        <p:spPr>
          <a:xfrm>
            <a:off x="4579525" y="2388200"/>
            <a:ext cx="3932700" cy="2130900"/>
          </a:xfrm>
          <a:prstGeom prst="rect">
            <a:avLst/>
          </a:prstGeom>
          <a:noFill/>
          <a:ln>
            <a:noFill/>
          </a:ln>
        </p:spPr>
        <p:txBody>
          <a:bodyPr anchorCtr="0" anchor="t" bIns="91425" lIns="91425" spcFirstLastPara="1" rIns="91425" wrap="square" tIns="91425">
            <a:noAutofit/>
          </a:bodyPr>
          <a:lstStyle>
            <a:lvl1pPr indent="-330200" lvl="0" marL="457200" algn="r">
              <a:lnSpc>
                <a:spcPct val="100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a:lvl2pPr>
            <a:lvl3pPr indent="-323850" lvl="2" marL="1371600" algn="l">
              <a:lnSpc>
                <a:spcPct val="115000"/>
              </a:lnSpc>
              <a:spcBef>
                <a:spcPts val="1600"/>
              </a:spcBef>
              <a:spcAft>
                <a:spcPts val="0"/>
              </a:spcAft>
              <a:buSzPts val="1500"/>
              <a:buChar char="■"/>
              <a:defRPr/>
            </a:lvl3pPr>
            <a:lvl4pPr indent="-323850" lvl="3" marL="1828800" algn="l">
              <a:lnSpc>
                <a:spcPct val="115000"/>
              </a:lnSpc>
              <a:spcBef>
                <a:spcPts val="1600"/>
              </a:spcBef>
              <a:spcAft>
                <a:spcPts val="0"/>
              </a:spcAft>
              <a:buSzPts val="15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1150" lvl="6" marL="3200400" algn="l">
              <a:lnSpc>
                <a:spcPct val="115000"/>
              </a:lnSpc>
              <a:spcBef>
                <a:spcPts val="1600"/>
              </a:spcBef>
              <a:spcAft>
                <a:spcPts val="0"/>
              </a:spcAft>
              <a:buSzPts val="1300"/>
              <a:buChar char="●"/>
              <a:defRPr/>
            </a:lvl7pPr>
            <a:lvl8pPr indent="-311150" lvl="7" marL="3657600" algn="l">
              <a:lnSpc>
                <a:spcPct val="115000"/>
              </a:lnSpc>
              <a:spcBef>
                <a:spcPts val="1600"/>
              </a:spcBef>
              <a:spcAft>
                <a:spcPts val="0"/>
              </a:spcAft>
              <a:buSzPts val="13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8"/>
          <p:cNvSpPr txBox="1"/>
          <p:nvPr>
            <p:ph type="title"/>
          </p:nvPr>
        </p:nvSpPr>
        <p:spPr>
          <a:xfrm>
            <a:off x="4579531" y="1714800"/>
            <a:ext cx="3963300" cy="6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000">
                <a:solidFill>
                  <a:schemeClr val="dk2"/>
                </a:solidFill>
              </a:defRPr>
            </a:lvl1pPr>
            <a:lvl2pPr lvl="1" algn="r">
              <a:lnSpc>
                <a:spcPct val="100000"/>
              </a:lnSpc>
              <a:spcBef>
                <a:spcPts val="0"/>
              </a:spcBef>
              <a:spcAft>
                <a:spcPts val="0"/>
              </a:spcAft>
              <a:buSzPts val="2800"/>
              <a:buNone/>
              <a:defRPr sz="3000"/>
            </a:lvl2pPr>
            <a:lvl3pPr lvl="2" algn="r">
              <a:lnSpc>
                <a:spcPct val="100000"/>
              </a:lnSpc>
              <a:spcBef>
                <a:spcPts val="0"/>
              </a:spcBef>
              <a:spcAft>
                <a:spcPts val="0"/>
              </a:spcAft>
              <a:buSzPts val="2800"/>
              <a:buNone/>
              <a:defRPr sz="3000"/>
            </a:lvl3pPr>
            <a:lvl4pPr lvl="3" algn="r">
              <a:lnSpc>
                <a:spcPct val="100000"/>
              </a:lnSpc>
              <a:spcBef>
                <a:spcPts val="0"/>
              </a:spcBef>
              <a:spcAft>
                <a:spcPts val="0"/>
              </a:spcAft>
              <a:buSzPts val="2800"/>
              <a:buNone/>
              <a:defRPr sz="3000"/>
            </a:lvl4pPr>
            <a:lvl5pPr lvl="4" algn="r">
              <a:lnSpc>
                <a:spcPct val="100000"/>
              </a:lnSpc>
              <a:spcBef>
                <a:spcPts val="0"/>
              </a:spcBef>
              <a:spcAft>
                <a:spcPts val="0"/>
              </a:spcAft>
              <a:buSzPts val="2800"/>
              <a:buNone/>
              <a:defRPr sz="3000"/>
            </a:lvl5pPr>
            <a:lvl6pPr lvl="5" algn="r">
              <a:lnSpc>
                <a:spcPct val="100000"/>
              </a:lnSpc>
              <a:spcBef>
                <a:spcPts val="0"/>
              </a:spcBef>
              <a:spcAft>
                <a:spcPts val="0"/>
              </a:spcAft>
              <a:buSzPts val="2800"/>
              <a:buNone/>
              <a:defRPr sz="3000"/>
            </a:lvl6pPr>
            <a:lvl7pPr lvl="6" algn="r">
              <a:lnSpc>
                <a:spcPct val="100000"/>
              </a:lnSpc>
              <a:spcBef>
                <a:spcPts val="0"/>
              </a:spcBef>
              <a:spcAft>
                <a:spcPts val="0"/>
              </a:spcAft>
              <a:buSzPts val="2800"/>
              <a:buNone/>
              <a:defRPr sz="3000"/>
            </a:lvl7pPr>
            <a:lvl8pPr lvl="7" algn="r">
              <a:lnSpc>
                <a:spcPct val="100000"/>
              </a:lnSpc>
              <a:spcBef>
                <a:spcPts val="0"/>
              </a:spcBef>
              <a:spcAft>
                <a:spcPts val="0"/>
              </a:spcAft>
              <a:buSzPts val="2800"/>
              <a:buNone/>
              <a:defRPr sz="3000"/>
            </a:lvl8pPr>
            <a:lvl9pPr lvl="8" algn="r">
              <a:lnSpc>
                <a:spcPct val="100000"/>
              </a:lnSpc>
              <a:spcBef>
                <a:spcPts val="0"/>
              </a:spcBef>
              <a:spcAft>
                <a:spcPts val="0"/>
              </a:spcAft>
              <a:buSzPts val="2800"/>
              <a:buNone/>
              <a:defRPr sz="3000"/>
            </a:lvl9pPr>
          </a:lstStyle>
          <a:p/>
        </p:txBody>
      </p:sp>
      <p:sp>
        <p:nvSpPr>
          <p:cNvPr id="107" name="Google Shape;107;p28"/>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8"/>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8"/>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8"/>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8"/>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8"/>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8"/>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8"/>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8"/>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8"/>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8"/>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8"/>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8"/>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8"/>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8"/>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8"/>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8"/>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8"/>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8"/>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8"/>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8"/>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8"/>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8"/>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8"/>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8"/>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8"/>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8"/>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8"/>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8"/>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8"/>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8"/>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8"/>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eclab | Instituto Técnico Superior | Carreras Oficiales en 2 años, online" id="139" name="Google Shape;139;p28"/>
          <p:cNvPicPr preferRelativeResize="0"/>
          <p:nvPr/>
        </p:nvPicPr>
        <p:blipFill rotWithShape="1">
          <a:blip r:embed="rId2">
            <a:alphaModFix/>
          </a:blip>
          <a:srcRect b="0" l="0" r="0" t="0"/>
          <a:stretch/>
        </p:blipFill>
        <p:spPr>
          <a:xfrm>
            <a:off x="8113148" y="48571"/>
            <a:ext cx="974075" cy="3290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40" name="Shape 140"/>
        <p:cNvGrpSpPr/>
        <p:nvPr/>
      </p:nvGrpSpPr>
      <p:grpSpPr>
        <a:xfrm>
          <a:off x="0" y="0"/>
          <a:ext cx="0" cy="0"/>
          <a:chOff x="0" y="0"/>
          <a:chExt cx="0" cy="0"/>
        </a:xfrm>
      </p:grpSpPr>
      <p:sp>
        <p:nvSpPr>
          <p:cNvPr id="141" name="Google Shape;141;p29"/>
          <p:cNvSpPr txBox="1"/>
          <p:nvPr>
            <p:ph idx="1" type="subTitle"/>
          </p:nvPr>
        </p:nvSpPr>
        <p:spPr>
          <a:xfrm>
            <a:off x="6416724"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 name="Google Shape;142;p29"/>
          <p:cNvSpPr txBox="1"/>
          <p:nvPr>
            <p:ph type="title"/>
          </p:nvPr>
        </p:nvSpPr>
        <p:spPr>
          <a:xfrm>
            <a:off x="6385849" y="1753325"/>
            <a:ext cx="1957500" cy="5298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43" name="Google Shape;143;p29"/>
          <p:cNvSpPr txBox="1"/>
          <p:nvPr>
            <p:ph idx="2" type="subTitle"/>
          </p:nvPr>
        </p:nvSpPr>
        <p:spPr>
          <a:xfrm>
            <a:off x="835225"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 name="Google Shape;144;p29"/>
          <p:cNvSpPr txBox="1"/>
          <p:nvPr>
            <p:ph idx="3" type="title"/>
          </p:nvPr>
        </p:nvSpPr>
        <p:spPr>
          <a:xfrm>
            <a:off x="804350" y="1753325"/>
            <a:ext cx="1957500" cy="5298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45" name="Google Shape;145;p29"/>
          <p:cNvSpPr txBox="1"/>
          <p:nvPr>
            <p:ph idx="4" type="subTitle"/>
          </p:nvPr>
        </p:nvSpPr>
        <p:spPr>
          <a:xfrm>
            <a:off x="3624150" y="22831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6" name="Google Shape;146;p29"/>
          <p:cNvSpPr txBox="1"/>
          <p:nvPr>
            <p:ph idx="5" type="title"/>
          </p:nvPr>
        </p:nvSpPr>
        <p:spPr>
          <a:xfrm>
            <a:off x="3593246" y="1753325"/>
            <a:ext cx="1957500" cy="529800"/>
          </a:xfrm>
          <a:prstGeom prst="rect">
            <a:avLst/>
          </a:prstGeom>
          <a:solidFill>
            <a:schemeClr val="lt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47" name="Google Shape;147;p29"/>
          <p:cNvSpPr txBox="1"/>
          <p:nvPr>
            <p:ph idx="6" type="subTitle"/>
          </p:nvPr>
        </p:nvSpPr>
        <p:spPr>
          <a:xfrm>
            <a:off x="6416724"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29"/>
          <p:cNvSpPr txBox="1"/>
          <p:nvPr>
            <p:ph idx="7" type="title"/>
          </p:nvPr>
        </p:nvSpPr>
        <p:spPr>
          <a:xfrm>
            <a:off x="6385824" y="3296625"/>
            <a:ext cx="1957500" cy="529800"/>
          </a:xfrm>
          <a:prstGeom prst="rect">
            <a:avLst/>
          </a:prstGeom>
          <a:solidFill>
            <a:schemeClr val="lt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49" name="Google Shape;149;p29"/>
          <p:cNvSpPr txBox="1"/>
          <p:nvPr>
            <p:ph idx="8" type="subTitle"/>
          </p:nvPr>
        </p:nvSpPr>
        <p:spPr>
          <a:xfrm>
            <a:off x="835225"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29"/>
          <p:cNvSpPr txBox="1"/>
          <p:nvPr>
            <p:ph idx="9" type="title"/>
          </p:nvPr>
        </p:nvSpPr>
        <p:spPr>
          <a:xfrm>
            <a:off x="804325" y="3296625"/>
            <a:ext cx="1957500" cy="529800"/>
          </a:xfrm>
          <a:prstGeom prst="rect">
            <a:avLst/>
          </a:prstGeom>
          <a:solidFill>
            <a:schemeClr val="lt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1" name="Google Shape;151;p29"/>
          <p:cNvSpPr txBox="1"/>
          <p:nvPr>
            <p:ph idx="13" type="subTitle"/>
          </p:nvPr>
        </p:nvSpPr>
        <p:spPr>
          <a:xfrm>
            <a:off x="3624150" y="3826425"/>
            <a:ext cx="1895700" cy="66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29"/>
          <p:cNvSpPr txBox="1"/>
          <p:nvPr>
            <p:ph idx="14" type="title"/>
          </p:nvPr>
        </p:nvSpPr>
        <p:spPr>
          <a:xfrm>
            <a:off x="3593246" y="3296625"/>
            <a:ext cx="1957500" cy="5298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None/>
              <a:defRPr sz="2200">
                <a:solidFill>
                  <a:schemeClr val="dk1"/>
                </a:solidFill>
              </a:defRPr>
            </a:lvl1pPr>
            <a:lvl2pPr lvl="1"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a:lnSpc>
                <a:spcPct val="100000"/>
              </a:lnSpc>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153" name="Google Shape;153;p29"/>
          <p:cNvSpPr txBox="1"/>
          <p:nvPr>
            <p:ph idx="15"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54" name="Google Shape;154;p29"/>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56" name="Shape 156"/>
        <p:cNvGrpSpPr/>
        <p:nvPr/>
      </p:nvGrpSpPr>
      <p:grpSpPr>
        <a:xfrm>
          <a:off x="0" y="0"/>
          <a:ext cx="0" cy="0"/>
          <a:chOff x="0" y="0"/>
          <a:chExt cx="0" cy="0"/>
        </a:xfrm>
      </p:grpSpPr>
      <p:grpSp>
        <p:nvGrpSpPr>
          <p:cNvPr id="157" name="Google Shape;157;p30"/>
          <p:cNvGrpSpPr/>
          <p:nvPr/>
        </p:nvGrpSpPr>
        <p:grpSpPr>
          <a:xfrm>
            <a:off x="-25" y="2816286"/>
            <a:ext cx="9144046" cy="948350"/>
            <a:chOff x="-25" y="2816286"/>
            <a:chExt cx="9144046" cy="948350"/>
          </a:xfrm>
        </p:grpSpPr>
        <p:sp>
          <p:nvSpPr>
            <p:cNvPr id="158" name="Google Shape;158;p30"/>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0"/>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0"/>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0"/>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0"/>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0"/>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0"/>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0"/>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0"/>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0"/>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0"/>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0"/>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0"/>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30"/>
          <p:cNvSpPr txBox="1"/>
          <p:nvPr>
            <p:ph type="ctrTitle"/>
          </p:nvPr>
        </p:nvSpPr>
        <p:spPr>
          <a:xfrm flipH="1">
            <a:off x="6355375" y="-142871"/>
            <a:ext cx="14358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77" name="Google Shape;177;p30"/>
          <p:cNvSpPr txBox="1"/>
          <p:nvPr>
            <p:ph idx="1" type="subTitle"/>
          </p:nvPr>
        </p:nvSpPr>
        <p:spPr>
          <a:xfrm flipH="1">
            <a:off x="6040625" y="1928650"/>
            <a:ext cx="20664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78" name="Google Shape;178;p30"/>
          <p:cNvSpPr txBox="1"/>
          <p:nvPr>
            <p:ph idx="2" type="ctrTitle"/>
          </p:nvPr>
        </p:nvSpPr>
        <p:spPr>
          <a:xfrm flipH="1">
            <a:off x="1037600"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30"/>
          <p:cNvSpPr txBox="1"/>
          <p:nvPr>
            <p:ph idx="3" type="subTitle"/>
          </p:nvPr>
        </p:nvSpPr>
        <p:spPr>
          <a:xfrm flipH="1">
            <a:off x="1037000" y="1928650"/>
            <a:ext cx="20670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0" name="Google Shape;180;p30"/>
          <p:cNvSpPr txBox="1"/>
          <p:nvPr>
            <p:ph idx="4" type="ctrTitle"/>
          </p:nvPr>
        </p:nvSpPr>
        <p:spPr>
          <a:xfrm flipH="1">
            <a:off x="3829056" y="-219071"/>
            <a:ext cx="14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81" name="Google Shape;181;p30"/>
          <p:cNvSpPr txBox="1"/>
          <p:nvPr>
            <p:ph idx="5" type="subTitle"/>
          </p:nvPr>
        </p:nvSpPr>
        <p:spPr>
          <a:xfrm flipH="1">
            <a:off x="3539465" y="1928650"/>
            <a:ext cx="2067000" cy="430500"/>
          </a:xfrm>
          <a:prstGeom prst="rect">
            <a:avLst/>
          </a:prstGeom>
          <a:noFill/>
          <a:ln>
            <a:noFill/>
          </a:ln>
        </p:spPr>
        <p:txBody>
          <a:bodyPr anchorCtr="0" anchor="t" bIns="91425" lIns="91425" spcFirstLastPara="1" rIns="91425" wrap="square" tIns="0">
            <a:noAutofit/>
          </a:bodyPr>
          <a:lstStyle>
            <a:lvl1pPr lv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algn="ctr">
              <a:lnSpc>
                <a:spcPct val="115000"/>
              </a:lnSpc>
              <a:spcBef>
                <a:spcPts val="0"/>
              </a:spcBef>
              <a:spcAft>
                <a:spcPts val="0"/>
              </a:spcAft>
              <a:buSzPts val="1400"/>
              <a:buFont typeface="Anaheim"/>
              <a:buNone/>
              <a:defRPr>
                <a:latin typeface="Anaheim"/>
                <a:ea typeface="Anaheim"/>
                <a:cs typeface="Anaheim"/>
                <a:sym typeface="Anaheim"/>
              </a:defRPr>
            </a:lvl2pPr>
            <a:lvl3pPr lvl="2" algn="ctr">
              <a:lnSpc>
                <a:spcPct val="115000"/>
              </a:lnSpc>
              <a:spcBef>
                <a:spcPts val="0"/>
              </a:spcBef>
              <a:spcAft>
                <a:spcPts val="0"/>
              </a:spcAft>
              <a:buSzPts val="1400"/>
              <a:buFont typeface="Anaheim"/>
              <a:buNone/>
              <a:defRPr sz="1400">
                <a:latin typeface="Anaheim"/>
                <a:ea typeface="Anaheim"/>
                <a:cs typeface="Anaheim"/>
                <a:sym typeface="Anaheim"/>
              </a:defRPr>
            </a:lvl3pPr>
            <a:lvl4pPr lvl="3" algn="ctr">
              <a:lnSpc>
                <a:spcPct val="115000"/>
              </a:lnSpc>
              <a:spcBef>
                <a:spcPts val="0"/>
              </a:spcBef>
              <a:spcAft>
                <a:spcPts val="0"/>
              </a:spcAft>
              <a:buSzPts val="1400"/>
              <a:buFont typeface="Anaheim"/>
              <a:buNone/>
              <a:defRPr sz="1400">
                <a:latin typeface="Anaheim"/>
                <a:ea typeface="Anaheim"/>
                <a:cs typeface="Anaheim"/>
                <a:sym typeface="Anaheim"/>
              </a:defRPr>
            </a:lvl4pPr>
            <a:lvl5pPr lvl="4" algn="ctr">
              <a:lnSpc>
                <a:spcPct val="115000"/>
              </a:lnSpc>
              <a:spcBef>
                <a:spcPts val="0"/>
              </a:spcBef>
              <a:spcAft>
                <a:spcPts val="0"/>
              </a:spcAft>
              <a:buSzPts val="1400"/>
              <a:buFont typeface="Anaheim"/>
              <a:buNone/>
              <a:defRPr sz="1400">
                <a:latin typeface="Anaheim"/>
                <a:ea typeface="Anaheim"/>
                <a:cs typeface="Anaheim"/>
                <a:sym typeface="Anaheim"/>
              </a:defRPr>
            </a:lvl5pPr>
            <a:lvl6pPr lvl="5" algn="ctr">
              <a:lnSpc>
                <a:spcPct val="115000"/>
              </a:lnSpc>
              <a:spcBef>
                <a:spcPts val="0"/>
              </a:spcBef>
              <a:spcAft>
                <a:spcPts val="0"/>
              </a:spcAft>
              <a:buSzPts val="1400"/>
              <a:buFont typeface="Anaheim"/>
              <a:buNone/>
              <a:defRPr sz="1400">
                <a:latin typeface="Anaheim"/>
                <a:ea typeface="Anaheim"/>
                <a:cs typeface="Anaheim"/>
                <a:sym typeface="Anaheim"/>
              </a:defRPr>
            </a:lvl6pPr>
            <a:lvl7pPr lvl="6" algn="ctr">
              <a:lnSpc>
                <a:spcPct val="115000"/>
              </a:lnSpc>
              <a:spcBef>
                <a:spcPts val="0"/>
              </a:spcBef>
              <a:spcAft>
                <a:spcPts val="0"/>
              </a:spcAft>
              <a:buSzPts val="1400"/>
              <a:buFont typeface="Anaheim"/>
              <a:buNone/>
              <a:defRPr sz="1400">
                <a:latin typeface="Anaheim"/>
                <a:ea typeface="Anaheim"/>
                <a:cs typeface="Anaheim"/>
                <a:sym typeface="Anaheim"/>
              </a:defRPr>
            </a:lvl7pPr>
            <a:lvl8pPr lvl="7" algn="ctr">
              <a:lnSpc>
                <a:spcPct val="115000"/>
              </a:lnSpc>
              <a:spcBef>
                <a:spcPts val="0"/>
              </a:spcBef>
              <a:spcAft>
                <a:spcPts val="0"/>
              </a:spcAft>
              <a:buSzPts val="1400"/>
              <a:buFont typeface="Anaheim"/>
              <a:buNone/>
              <a:defRPr sz="1400">
                <a:latin typeface="Anaheim"/>
                <a:ea typeface="Anaheim"/>
                <a:cs typeface="Anaheim"/>
                <a:sym typeface="Anaheim"/>
              </a:defRPr>
            </a:lvl8pPr>
            <a:lvl9pPr lvl="8"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2" name="Google Shape;182;p30"/>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000">
                <a:solidFill>
                  <a:schemeClr val="dk2"/>
                </a:solidFill>
              </a:defRPr>
            </a:lvl1pPr>
            <a:lvl2pPr lvl="1" algn="ctr">
              <a:lnSpc>
                <a:spcPct val="100000"/>
              </a:lnSpc>
              <a:spcBef>
                <a:spcPts val="0"/>
              </a:spcBef>
              <a:spcAft>
                <a:spcPts val="0"/>
              </a:spcAft>
              <a:buSzPts val="2800"/>
              <a:buNone/>
              <a:defRPr sz="3000"/>
            </a:lvl2pPr>
            <a:lvl3pPr lvl="2" algn="ctr">
              <a:lnSpc>
                <a:spcPct val="100000"/>
              </a:lnSpc>
              <a:spcBef>
                <a:spcPts val="0"/>
              </a:spcBef>
              <a:spcAft>
                <a:spcPts val="0"/>
              </a:spcAft>
              <a:buSzPts val="2800"/>
              <a:buNone/>
              <a:defRPr sz="3000"/>
            </a:lvl3pPr>
            <a:lvl4pPr lvl="3" algn="ctr">
              <a:lnSpc>
                <a:spcPct val="100000"/>
              </a:lnSpc>
              <a:spcBef>
                <a:spcPts val="0"/>
              </a:spcBef>
              <a:spcAft>
                <a:spcPts val="0"/>
              </a:spcAft>
              <a:buSzPts val="2800"/>
              <a:buNone/>
              <a:defRPr sz="3000"/>
            </a:lvl4pPr>
            <a:lvl5pPr lvl="4" algn="ctr">
              <a:lnSpc>
                <a:spcPct val="100000"/>
              </a:lnSpc>
              <a:spcBef>
                <a:spcPts val="0"/>
              </a:spcBef>
              <a:spcAft>
                <a:spcPts val="0"/>
              </a:spcAft>
              <a:buSzPts val="2800"/>
              <a:buNone/>
              <a:defRPr sz="3000"/>
            </a:lvl5pPr>
            <a:lvl6pPr lvl="5" algn="ctr">
              <a:lnSpc>
                <a:spcPct val="100000"/>
              </a:lnSpc>
              <a:spcBef>
                <a:spcPts val="0"/>
              </a:spcBef>
              <a:spcAft>
                <a:spcPts val="0"/>
              </a:spcAft>
              <a:buSzPts val="2800"/>
              <a:buNone/>
              <a:defRPr sz="3000"/>
            </a:lvl6pPr>
            <a:lvl7pPr lvl="6" algn="ctr">
              <a:lnSpc>
                <a:spcPct val="100000"/>
              </a:lnSpc>
              <a:spcBef>
                <a:spcPts val="0"/>
              </a:spcBef>
              <a:spcAft>
                <a:spcPts val="0"/>
              </a:spcAft>
              <a:buSzPts val="2800"/>
              <a:buNone/>
              <a:defRPr sz="3000"/>
            </a:lvl7pPr>
            <a:lvl8pPr lvl="7" algn="ctr">
              <a:lnSpc>
                <a:spcPct val="100000"/>
              </a:lnSpc>
              <a:spcBef>
                <a:spcPts val="0"/>
              </a:spcBef>
              <a:spcAft>
                <a:spcPts val="0"/>
              </a:spcAft>
              <a:buSzPts val="2800"/>
              <a:buNone/>
              <a:defRPr sz="3000"/>
            </a:lvl8pPr>
            <a:lvl9pPr lvl="8" algn="ctr">
              <a:lnSpc>
                <a:spcPct val="100000"/>
              </a:lnSpc>
              <a:spcBef>
                <a:spcPts val="0"/>
              </a:spcBef>
              <a:spcAft>
                <a:spcPts val="0"/>
              </a:spcAft>
              <a:buSzPts val="2800"/>
              <a:buNone/>
              <a:defRPr sz="3000"/>
            </a:lvl9pPr>
          </a:lstStyle>
          <a:p/>
        </p:txBody>
      </p:sp>
      <p:sp>
        <p:nvSpPr>
          <p:cNvPr id="183" name="Google Shape;183;p30"/>
          <p:cNvSpPr txBox="1"/>
          <p:nvPr>
            <p:ph idx="7" type="ctrTitle"/>
          </p:nvPr>
        </p:nvSpPr>
        <p:spPr>
          <a:xfrm flipH="1">
            <a:off x="3539112"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184" name="Google Shape;184;p30"/>
          <p:cNvSpPr txBox="1"/>
          <p:nvPr>
            <p:ph idx="8" type="ctrTitle"/>
          </p:nvPr>
        </p:nvSpPr>
        <p:spPr>
          <a:xfrm flipH="1">
            <a:off x="6041962" y="1428754"/>
            <a:ext cx="2066400" cy="430500"/>
          </a:xfrm>
          <a:prstGeom prst="rect">
            <a:avLst/>
          </a:prstGeom>
          <a:noFill/>
          <a:ln>
            <a:noFill/>
          </a:ln>
        </p:spPr>
        <p:txBody>
          <a:bodyPr anchorCtr="0" anchor="b" bIns="0" lIns="91425" spcFirstLastPara="1" rIns="91425" wrap="square" tIns="91425">
            <a:noAutofit/>
          </a:bodyPr>
          <a:lstStyle>
            <a:lvl1pPr lvl="0" algn="ctr">
              <a:lnSpc>
                <a:spcPct val="100000"/>
              </a:lnSpc>
              <a:spcBef>
                <a:spcPts val="0"/>
              </a:spcBef>
              <a:spcAft>
                <a:spcPts val="0"/>
              </a:spcAft>
              <a:buClr>
                <a:schemeClr val="lt1"/>
              </a:buClr>
              <a:buSzPts val="2400"/>
              <a:buNone/>
              <a:defRPr sz="2200"/>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5" name="Shape 185"/>
        <p:cNvGrpSpPr/>
        <p:nvPr/>
      </p:nvGrpSpPr>
      <p:grpSpPr>
        <a:xfrm>
          <a:off x="0" y="0"/>
          <a:ext cx="0" cy="0"/>
          <a:chOff x="0" y="0"/>
          <a:chExt cx="0" cy="0"/>
        </a:xfrm>
      </p:grpSpPr>
      <p:sp>
        <p:nvSpPr>
          <p:cNvPr id="186" name="Google Shape;186;p3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8" name="Google Shape;188;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781BB"/>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Overpass Mono"/>
              <a:buNone/>
              <a:defRPr b="1" i="0" sz="2800" u="none" cap="none" strike="noStrike">
                <a:solidFill>
                  <a:schemeClr val="lt1"/>
                </a:solidFill>
                <a:latin typeface="Overpass Mono"/>
                <a:ea typeface="Overpass Mono"/>
                <a:cs typeface="Overpass Mono"/>
                <a:sym typeface="Overpass Mon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pic>
        <p:nvPicPr>
          <p:cNvPr descr="Teclab | Instituto Técnico Superior | Carreras Oficiales en 2 años, online" id="8" name="Google Shape;8;p22"/>
          <p:cNvPicPr preferRelativeResize="0"/>
          <p:nvPr/>
        </p:nvPicPr>
        <p:blipFill rotWithShape="1">
          <a:blip r:embed="rId1">
            <a:alphaModFix/>
          </a:blip>
          <a:srcRect b="0" l="0" r="0" t="0"/>
          <a:stretch/>
        </p:blipFill>
        <p:spPr>
          <a:xfrm>
            <a:off x="8113148" y="48571"/>
            <a:ext cx="974075" cy="3290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hyperlink" Target="https://www.cs.usfca.edu/~galles/visualization/OpenHash.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ww.cs.usfca.edu/~galles/visualization/AVLtree.html"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
          <p:cNvSpPr txBox="1"/>
          <p:nvPr>
            <p:ph type="ctrTitle"/>
          </p:nvPr>
        </p:nvSpPr>
        <p:spPr>
          <a:xfrm>
            <a:off x="718575" y="1369045"/>
            <a:ext cx="8520600" cy="1910400"/>
          </a:xfrm>
          <a:prstGeom prst="rect">
            <a:avLst/>
          </a:prstGeom>
          <a:noFill/>
          <a:ln>
            <a:noFill/>
          </a:ln>
        </p:spPr>
        <p:txBody>
          <a:bodyPr anchorCtr="0" anchor="b" bIns="0" lIns="91425" spcFirstLastPara="1" rIns="91425" wrap="square" tIns="91425">
            <a:noAutofit/>
          </a:bodyPr>
          <a:lstStyle/>
          <a:p>
            <a:pPr indent="0" lvl="0" marL="0" rtl="0" algn="l">
              <a:lnSpc>
                <a:spcPct val="80000"/>
              </a:lnSpc>
              <a:spcBef>
                <a:spcPts val="0"/>
              </a:spcBef>
              <a:spcAft>
                <a:spcPts val="0"/>
              </a:spcAft>
              <a:buSzPts val="7400"/>
              <a:buNone/>
            </a:pPr>
            <a:r>
              <a:rPr lang="en-US"/>
              <a:t>Bases de</a:t>
            </a:r>
            <a:br>
              <a:rPr lang="en-US"/>
            </a:br>
            <a:r>
              <a:rPr lang="en-US"/>
              <a:t>Datos</a:t>
            </a:r>
            <a:endParaRPr/>
          </a:p>
        </p:txBody>
      </p:sp>
      <p:sp>
        <p:nvSpPr>
          <p:cNvPr id="197" name="Google Shape;197;p1"/>
          <p:cNvSpPr txBox="1"/>
          <p:nvPr>
            <p:ph idx="1" type="subTitle"/>
          </p:nvPr>
        </p:nvSpPr>
        <p:spPr>
          <a:xfrm>
            <a:off x="769050" y="3396100"/>
            <a:ext cx="8520600" cy="792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2100"/>
              <a:buNone/>
            </a:pPr>
            <a:r>
              <a:rPr lang="en-US" sz="2100">
                <a:solidFill>
                  <a:schemeClr val="lt1"/>
                </a:solidFill>
              </a:rPr>
              <a:t>Camino al éxito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0"/>
          <p:cNvSpPr txBox="1"/>
          <p:nvPr>
            <p:ph type="title"/>
          </p:nvPr>
        </p:nvSpPr>
        <p:spPr>
          <a:xfrm>
            <a:off x="0" y="1016876"/>
            <a:ext cx="3224048" cy="39043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Organización de archivos</a:t>
            </a:r>
            <a:endParaRPr/>
          </a:p>
        </p:txBody>
      </p:sp>
      <p:sp>
        <p:nvSpPr>
          <p:cNvPr id="334" name="Google Shape;334;p10"/>
          <p:cNvSpPr txBox="1"/>
          <p:nvPr/>
        </p:nvSpPr>
        <p:spPr>
          <a:xfrm flipH="1">
            <a:off x="4390696" y="1553656"/>
            <a:ext cx="4753303" cy="2561143"/>
          </a:xfrm>
          <a:prstGeom prst="rect">
            <a:avLst/>
          </a:prstGeom>
          <a:noFill/>
          <a:ln>
            <a:noFill/>
          </a:ln>
        </p:spPr>
        <p:txBody>
          <a:bodyPr anchorCtr="0" anchor="t" bIns="91425" lIns="91425" spcFirstLastPara="1" rIns="91425" wrap="square" tIns="0">
            <a:noAutofit/>
          </a:bodyPr>
          <a:lstStyle/>
          <a:p>
            <a:pPr indent="0" lvl="0" marL="0" marR="0" rtl="0" algn="ctr">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Según el ordenamiento de los registros</a:t>
            </a:r>
            <a:endParaRPr/>
          </a:p>
          <a:p>
            <a:pPr indent="0" lvl="0" marL="0" marR="0" rtl="0" algn="ctr">
              <a:lnSpc>
                <a:spcPct val="115000"/>
              </a:lnSpc>
              <a:spcBef>
                <a:spcPts val="0"/>
              </a:spcBef>
              <a:spcAft>
                <a:spcPts val="0"/>
              </a:spcAft>
              <a:buClr>
                <a:schemeClr val="lt1"/>
              </a:buClr>
              <a:buSzPts val="1400"/>
              <a:buFont typeface="Anaheim"/>
              <a:buNone/>
            </a:pPr>
            <a:r>
              <a:t/>
            </a:r>
            <a:endParaRPr b="1" i="0" sz="1400" u="sng"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Archivos desordenados:</a:t>
            </a:r>
            <a:r>
              <a:rPr b="1" i="0" lang="en-US" sz="1400" u="none" cap="none" strike="noStrike">
                <a:solidFill>
                  <a:schemeClr val="lt1"/>
                </a:solidFill>
                <a:latin typeface="Calibri"/>
                <a:ea typeface="Calibri"/>
                <a:cs typeface="Calibri"/>
                <a:sym typeface="Calibri"/>
              </a:rPr>
              <a:t> </a:t>
            </a:r>
            <a:r>
              <a:rPr b="0" i="0" lang="en-US" sz="1400" u="none" cap="none" strike="noStrike">
                <a:solidFill>
                  <a:schemeClr val="lt1"/>
                </a:solidFill>
                <a:latin typeface="Calibri"/>
                <a:ea typeface="Calibri"/>
                <a:cs typeface="Calibri"/>
                <a:sym typeface="Calibri"/>
              </a:rPr>
              <a:t>En este tipo de archivos, no existe un ordenamiento; los registros se insertan al final del archivo en la medida que se ingresan.</a:t>
            </a:r>
            <a:endParaRPr/>
          </a:p>
          <a:p>
            <a:pPr indent="0" lvl="0" marL="0" marR="0" rtl="0" algn="l">
              <a:lnSpc>
                <a:spcPct val="115000"/>
              </a:lnSpc>
              <a:spcBef>
                <a:spcPts val="0"/>
              </a:spcBef>
              <a:spcAft>
                <a:spcPts val="0"/>
              </a:spcAft>
              <a:buClr>
                <a:schemeClr val="lt1"/>
              </a:buClr>
              <a:buSzPts val="1400"/>
              <a:buFont typeface="Anaheim"/>
              <a:buNone/>
            </a:pPr>
            <a:r>
              <a:t/>
            </a:r>
            <a:endParaRPr b="1" i="0" sz="1400" u="sng"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Archivos ordenados o secuenciales:</a:t>
            </a:r>
            <a:r>
              <a:rPr b="0" i="0" lang="en-US" sz="1400" u="none" cap="none" strike="noStrike">
                <a:solidFill>
                  <a:schemeClr val="lt1"/>
                </a:solidFill>
                <a:latin typeface="Calibri"/>
                <a:ea typeface="Calibri"/>
                <a:cs typeface="Calibri"/>
                <a:sym typeface="Calibri"/>
              </a:rPr>
              <a:t> Hay un orden al momento de la inserción de los registros. Se ordenan físicamente con algún campo clave. Por ejemplo, en el archivo de artículos, se ordena por nombre de artículo.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1"/>
          <p:cNvSpPr txBox="1"/>
          <p:nvPr>
            <p:ph idx="15"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Operaciones básicas</a:t>
            </a:r>
            <a:endParaRPr/>
          </a:p>
        </p:txBody>
      </p:sp>
      <p:sp>
        <p:nvSpPr>
          <p:cNvPr id="340" name="Google Shape;340;p11"/>
          <p:cNvSpPr txBox="1"/>
          <p:nvPr>
            <p:ph type="title"/>
          </p:nvPr>
        </p:nvSpPr>
        <p:spPr>
          <a:xfrm>
            <a:off x="4767569" y="2306850"/>
            <a:ext cx="1957500" cy="529800"/>
          </a:xfrm>
          <a:prstGeom prst="rect">
            <a:avLst/>
          </a:prstGeom>
          <a:solidFill>
            <a:schemeClr val="dk2"/>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US"/>
              <a:t>Extraer</a:t>
            </a:r>
            <a:endParaRPr/>
          </a:p>
        </p:txBody>
      </p:sp>
      <p:sp>
        <p:nvSpPr>
          <p:cNvPr id="341" name="Google Shape;341;p11"/>
          <p:cNvSpPr txBox="1"/>
          <p:nvPr>
            <p:ph idx="3" type="title"/>
          </p:nvPr>
        </p:nvSpPr>
        <p:spPr>
          <a:xfrm>
            <a:off x="135483" y="2306850"/>
            <a:ext cx="1957500" cy="529800"/>
          </a:xfrm>
          <a:prstGeom prst="rect">
            <a:avLst/>
          </a:prstGeom>
          <a:solidFill>
            <a:schemeClr val="dk2"/>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US"/>
              <a:t>Insertar</a:t>
            </a:r>
            <a:endParaRPr/>
          </a:p>
        </p:txBody>
      </p:sp>
      <p:sp>
        <p:nvSpPr>
          <p:cNvPr id="342" name="Google Shape;342;p11"/>
          <p:cNvSpPr txBox="1"/>
          <p:nvPr>
            <p:ph idx="5" type="title"/>
          </p:nvPr>
        </p:nvSpPr>
        <p:spPr>
          <a:xfrm>
            <a:off x="2451526" y="2306850"/>
            <a:ext cx="1957500" cy="5298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US"/>
              <a:t>Actualizar</a:t>
            </a:r>
            <a:endParaRPr/>
          </a:p>
        </p:txBody>
      </p:sp>
      <p:sp>
        <p:nvSpPr>
          <p:cNvPr id="343" name="Google Shape;343;p11"/>
          <p:cNvSpPr txBox="1"/>
          <p:nvPr>
            <p:ph idx="9" type="title"/>
          </p:nvPr>
        </p:nvSpPr>
        <p:spPr>
          <a:xfrm>
            <a:off x="7051017" y="2306850"/>
            <a:ext cx="1957500" cy="5298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US"/>
              <a:t>Eliminar</a:t>
            </a:r>
            <a:endParaRPr/>
          </a:p>
        </p:txBody>
      </p:sp>
      <p:sp>
        <p:nvSpPr>
          <p:cNvPr id="344" name="Google Shape;344;p11"/>
          <p:cNvSpPr txBox="1"/>
          <p:nvPr/>
        </p:nvSpPr>
        <p:spPr>
          <a:xfrm>
            <a:off x="135483" y="2924503"/>
            <a:ext cx="19575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Poblar la base de datos</a:t>
            </a:r>
            <a:endParaRPr/>
          </a:p>
        </p:txBody>
      </p:sp>
      <p:sp>
        <p:nvSpPr>
          <p:cNvPr id="345" name="Google Shape;345;p11"/>
          <p:cNvSpPr txBox="1"/>
          <p:nvPr/>
        </p:nvSpPr>
        <p:spPr>
          <a:xfrm>
            <a:off x="2451526" y="2924503"/>
            <a:ext cx="19575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Modificación sobre uno o varios campos</a:t>
            </a:r>
            <a:endParaRPr/>
          </a:p>
        </p:txBody>
      </p:sp>
      <p:sp>
        <p:nvSpPr>
          <p:cNvPr id="346" name="Google Shape;346;p11"/>
          <p:cNvSpPr txBox="1"/>
          <p:nvPr/>
        </p:nvSpPr>
        <p:spPr>
          <a:xfrm>
            <a:off x="7051016" y="2924503"/>
            <a:ext cx="19575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Operación inversa a la inserción de datos</a:t>
            </a:r>
            <a:endParaRPr/>
          </a:p>
        </p:txBody>
      </p:sp>
      <p:sp>
        <p:nvSpPr>
          <p:cNvPr id="347" name="Google Shape;347;p11"/>
          <p:cNvSpPr txBox="1"/>
          <p:nvPr/>
        </p:nvSpPr>
        <p:spPr>
          <a:xfrm>
            <a:off x="4767568" y="2924503"/>
            <a:ext cx="19575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Se busca un campo para ser presentado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
          <p:cNvSpPr txBox="1"/>
          <p:nvPr>
            <p:ph idx="1" type="body"/>
          </p:nvPr>
        </p:nvSpPr>
        <p:spPr>
          <a:xfrm>
            <a:off x="4414345" y="2153028"/>
            <a:ext cx="4666593" cy="142678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Se emplea un formato fijo para los registros, son de la misma longitud y constan del mismo numero de campos de tamaño fijo con orden determinado.</a:t>
            </a:r>
            <a:endParaRPr/>
          </a:p>
          <a:p>
            <a:pPr indent="0" lvl="0" marL="0" rtl="0" algn="l">
              <a:lnSpc>
                <a:spcPct val="100000"/>
              </a:lnSpc>
              <a:spcBef>
                <a:spcPts val="0"/>
              </a:spcBef>
              <a:spcAft>
                <a:spcPts val="0"/>
              </a:spcAft>
              <a:buSzPts val="1600"/>
              <a:buNone/>
            </a:pPr>
            <a:r>
              <a:rPr lang="en-US"/>
              <a:t>Se necesita almacenar los valores de cada campo, el nombre del campo y la longitud de cada uno.</a:t>
            </a:r>
            <a:endParaRPr/>
          </a:p>
        </p:txBody>
      </p:sp>
      <p:sp>
        <p:nvSpPr>
          <p:cNvPr id="353" name="Google Shape;353;p12"/>
          <p:cNvSpPr txBox="1"/>
          <p:nvPr>
            <p:ph type="title"/>
          </p:nvPr>
        </p:nvSpPr>
        <p:spPr>
          <a:xfrm>
            <a:off x="0" y="430882"/>
            <a:ext cx="9144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Archivos secuenciales y ordenados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3"/>
          <p:cNvSpPr txBox="1"/>
          <p:nvPr>
            <p:ph idx="6" type="title"/>
          </p:nvPr>
        </p:nvSpPr>
        <p:spPr>
          <a:xfrm>
            <a:off x="379475" y="0"/>
            <a:ext cx="72921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Archivo secuencial y ordenado</a:t>
            </a:r>
            <a:endParaRPr/>
          </a:p>
        </p:txBody>
      </p:sp>
      <p:pic>
        <p:nvPicPr>
          <p:cNvPr id="359" name="Google Shape;359;p13"/>
          <p:cNvPicPr preferRelativeResize="0"/>
          <p:nvPr/>
        </p:nvPicPr>
        <p:blipFill rotWithShape="1">
          <a:blip r:embed="rId3">
            <a:alphaModFix/>
          </a:blip>
          <a:srcRect b="0" l="0" r="0" t="0"/>
          <a:stretch/>
        </p:blipFill>
        <p:spPr>
          <a:xfrm>
            <a:off x="3352989" y="664157"/>
            <a:ext cx="2438022" cy="4430280"/>
          </a:xfrm>
          <a:prstGeom prst="rect">
            <a:avLst/>
          </a:prstGeom>
          <a:noFill/>
          <a:ln>
            <a:noFill/>
          </a:ln>
        </p:spPr>
      </p:pic>
      <p:sp>
        <p:nvSpPr>
          <p:cNvPr id="360" name="Google Shape;360;p13"/>
          <p:cNvSpPr txBox="1"/>
          <p:nvPr/>
        </p:nvSpPr>
        <p:spPr>
          <a:xfrm>
            <a:off x="63062" y="1590455"/>
            <a:ext cx="3289927" cy="263470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Anaheim"/>
                <a:ea typeface="Anaheim"/>
                <a:cs typeface="Anaheim"/>
                <a:sym typeface="Anaheim"/>
              </a:rPr>
              <a:t>Ventajas</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 La lectura de registros en el orden físico almacenado es extraordinariamente eficiente.</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 Los accesos a registros son en orden consecutivo y no se requiere cambiar de bloque.</a:t>
            </a:r>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a:t>
            </a:r>
            <a:endParaRPr/>
          </a:p>
        </p:txBody>
      </p:sp>
      <p:sp>
        <p:nvSpPr>
          <p:cNvPr id="361" name="Google Shape;361;p13"/>
          <p:cNvSpPr txBox="1"/>
          <p:nvPr/>
        </p:nvSpPr>
        <p:spPr>
          <a:xfrm>
            <a:off x="5791011" y="1403896"/>
            <a:ext cx="3352989" cy="3530711"/>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Anaheim"/>
                <a:ea typeface="Anaheim"/>
                <a:cs typeface="Anaheim"/>
                <a:sym typeface="Anaheim"/>
              </a:rPr>
              <a:t>Desventajas</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 La inserción es una operación costosa, ya que se debe conservar el orden físico de los registros.</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 La búsqueda por cualquier otro tipo de campo se convierte en una tarea de búsqueda lineal.​​​​​​</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Anaheim"/>
                <a:ea typeface="Anaheim"/>
                <a:cs typeface="Anaheim"/>
                <a:sym typeface="Anaheim"/>
              </a:rPr>
              <a:t>- El borrado implica primero buscar el registro, eliminarlo y mover los registros posteriores.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4"/>
          <p:cNvSpPr txBox="1"/>
          <p:nvPr>
            <p:ph idx="1" type="body"/>
          </p:nvPr>
        </p:nvSpPr>
        <p:spPr>
          <a:xfrm>
            <a:off x="4430109" y="1706391"/>
            <a:ext cx="4390698" cy="206944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Una tabla Hash es simplemente un array que hace uso de una función matemática (Función HASH) donde los elementos son guardados de acuerdo a esta función.</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a:t>Proporcionan un acceso muy rápido a los registros bajo ciertas condiciones de búsqueda.</a:t>
            </a:r>
            <a:endParaRPr/>
          </a:p>
        </p:txBody>
      </p:sp>
      <p:sp>
        <p:nvSpPr>
          <p:cNvPr id="367" name="Google Shape;367;p14"/>
          <p:cNvSpPr txBox="1"/>
          <p:nvPr>
            <p:ph type="title"/>
          </p:nvPr>
        </p:nvSpPr>
        <p:spPr>
          <a:xfrm>
            <a:off x="2872526" y="430882"/>
            <a:ext cx="3398947" cy="66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chemeClr val="lt1"/>
                </a:solidFill>
              </a:rPr>
              <a:t>Tablas HASH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5"/>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Tablas HASH</a:t>
            </a:r>
            <a:endParaRPr/>
          </a:p>
        </p:txBody>
      </p:sp>
      <p:sp>
        <p:nvSpPr>
          <p:cNvPr id="373" name="Google Shape;373;p15"/>
          <p:cNvSpPr txBox="1"/>
          <p:nvPr/>
        </p:nvSpPr>
        <p:spPr>
          <a:xfrm flipH="1">
            <a:off x="4958254" y="1237593"/>
            <a:ext cx="3894083" cy="2967858"/>
          </a:xfrm>
          <a:prstGeom prst="rect">
            <a:avLst/>
          </a:prstGeom>
          <a:noFill/>
          <a:ln>
            <a:noFill/>
          </a:ln>
        </p:spPr>
        <p:txBody>
          <a:bodyPr anchorCtr="0" anchor="t" bIns="91425" lIns="91425" spcFirstLastPara="1" rIns="91425" wrap="square" tIns="0">
            <a:noAutofit/>
          </a:bodyPr>
          <a:lstStyle/>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Problema:</a:t>
            </a:r>
            <a:r>
              <a:rPr b="0" i="0" lang="en-US" sz="1400" u="none" cap="none" strike="noStrike">
                <a:solidFill>
                  <a:schemeClr val="lt1"/>
                </a:solidFill>
                <a:latin typeface="Calibri"/>
                <a:ea typeface="Calibri"/>
                <a:cs typeface="Calibri"/>
                <a:sym typeface="Calibri"/>
              </a:rPr>
              <a:t> Aglomeración de valores provocando colisiones (cuando dos números de la función hash apuntan al mismo índice).</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rPr b="1" i="0" lang="en-US" sz="1400" u="none" cap="none" strike="noStrike">
                <a:solidFill>
                  <a:schemeClr val="lt1"/>
                </a:solidFill>
                <a:latin typeface="Calibri"/>
                <a:ea typeface="Calibri"/>
                <a:cs typeface="Calibri"/>
                <a:sym typeface="Calibri"/>
              </a:rPr>
              <a:t>Resolución de colisiones</a:t>
            </a:r>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Encadenamiento:</a:t>
            </a:r>
            <a:r>
              <a:rPr b="1" i="0" lang="en-US" sz="1400" u="none" cap="none" strike="noStrike">
                <a:solidFill>
                  <a:schemeClr val="lt1"/>
                </a:solidFill>
                <a:latin typeface="Calibri"/>
                <a:ea typeface="Calibri"/>
                <a:cs typeface="Calibri"/>
                <a:sym typeface="Calibri"/>
              </a:rPr>
              <a:t> </a:t>
            </a:r>
            <a:r>
              <a:rPr b="0" i="0" lang="en-US" sz="1400" u="none" cap="none" strike="noStrike">
                <a:solidFill>
                  <a:schemeClr val="lt1"/>
                </a:solidFill>
                <a:latin typeface="Calibri"/>
                <a:ea typeface="Calibri"/>
                <a:cs typeface="Calibri"/>
                <a:sym typeface="Calibri"/>
              </a:rPr>
              <a:t>Cuando pongo una lista de registros que colisionan en esa casilla.</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Direccionamiento abierto:</a:t>
            </a:r>
            <a:r>
              <a:rPr b="0" i="0" lang="en-US" sz="1400" u="none" cap="none" strike="noStrike">
                <a:solidFill>
                  <a:schemeClr val="lt1"/>
                </a:solidFill>
                <a:latin typeface="Calibri"/>
                <a:ea typeface="Calibri"/>
                <a:cs typeface="Calibri"/>
                <a:sym typeface="Calibri"/>
              </a:rPr>
              <a:t> Las colisiones serán resueltas por medio de un sondeo del mismo hasta encontrar el registro o hasta llegar a una casilla vacía.</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p:txBody>
      </p:sp>
      <p:pic>
        <p:nvPicPr>
          <p:cNvPr id="374" name="Google Shape;374;p15"/>
          <p:cNvPicPr preferRelativeResize="0"/>
          <p:nvPr/>
        </p:nvPicPr>
        <p:blipFill rotWithShape="1">
          <a:blip r:embed="rId3">
            <a:alphaModFix/>
          </a:blip>
          <a:srcRect b="0" l="0" r="0" t="0"/>
          <a:stretch/>
        </p:blipFill>
        <p:spPr>
          <a:xfrm>
            <a:off x="538432" y="1379481"/>
            <a:ext cx="4326317" cy="2664373"/>
          </a:xfrm>
          <a:prstGeom prst="rect">
            <a:avLst/>
          </a:prstGeom>
          <a:noFill/>
          <a:ln>
            <a:noFill/>
          </a:ln>
        </p:spPr>
      </p:pic>
      <p:sp>
        <p:nvSpPr>
          <p:cNvPr id="375" name="Google Shape;375;p15">
            <a:hlinkClick r:id="rId4"/>
          </p:cNvPr>
          <p:cNvSpPr/>
          <p:nvPr/>
        </p:nvSpPr>
        <p:spPr>
          <a:xfrm>
            <a:off x="6199788" y="4432044"/>
            <a:ext cx="1411014" cy="472965"/>
          </a:xfrm>
          <a:prstGeom prst="roundRect">
            <a:avLst>
              <a:gd fmla="val 16667" name="adj"/>
            </a:avLst>
          </a:prstGeom>
          <a:solidFill>
            <a:schemeClr val="accent1"/>
          </a:solidFill>
          <a:ln cap="flat" cmpd="sng" w="25400">
            <a:solidFill>
              <a:srgbClr val="0B08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Ejemplo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6"/>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Encadenamiento</a:t>
            </a:r>
            <a:endParaRPr/>
          </a:p>
        </p:txBody>
      </p:sp>
      <p:sp>
        <p:nvSpPr>
          <p:cNvPr id="381" name="Google Shape;381;p16"/>
          <p:cNvSpPr txBox="1"/>
          <p:nvPr/>
        </p:nvSpPr>
        <p:spPr>
          <a:xfrm flipH="1">
            <a:off x="-2" y="1332186"/>
            <a:ext cx="9143999" cy="331076"/>
          </a:xfrm>
          <a:prstGeom prst="rect">
            <a:avLst/>
          </a:prstGeom>
          <a:noFill/>
          <a:ln>
            <a:noFill/>
          </a:ln>
        </p:spPr>
        <p:txBody>
          <a:bodyPr anchorCtr="0" anchor="t" bIns="91425" lIns="91425" spcFirstLastPara="1" rIns="91425" wrap="square" tIns="0">
            <a:noAutofit/>
          </a:bodyPr>
          <a:lstStyle/>
          <a:p>
            <a:pPr indent="0" lvl="0" marL="0" marR="0" rtl="0" algn="ctr">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Cuando pongo una lista de registros que colisionan en esa casilla.</a:t>
            </a:r>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p:txBody>
      </p:sp>
      <p:pic>
        <p:nvPicPr>
          <p:cNvPr id="382" name="Google Shape;382;p16"/>
          <p:cNvPicPr preferRelativeResize="0"/>
          <p:nvPr/>
        </p:nvPicPr>
        <p:blipFill rotWithShape="1">
          <a:blip r:embed="rId3">
            <a:alphaModFix/>
          </a:blip>
          <a:srcRect b="0" l="0" r="0" t="0"/>
          <a:stretch/>
        </p:blipFill>
        <p:spPr>
          <a:xfrm>
            <a:off x="1813034" y="1663261"/>
            <a:ext cx="5391807" cy="3028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7"/>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Direccionamiento abierto</a:t>
            </a:r>
            <a:endParaRPr/>
          </a:p>
        </p:txBody>
      </p:sp>
      <p:sp>
        <p:nvSpPr>
          <p:cNvPr id="388" name="Google Shape;388;p17"/>
          <p:cNvSpPr txBox="1"/>
          <p:nvPr/>
        </p:nvSpPr>
        <p:spPr>
          <a:xfrm flipH="1">
            <a:off x="-2" y="1332186"/>
            <a:ext cx="9143999" cy="331076"/>
          </a:xfrm>
          <a:prstGeom prst="rect">
            <a:avLst/>
          </a:prstGeom>
          <a:noFill/>
          <a:ln>
            <a:noFill/>
          </a:ln>
        </p:spPr>
        <p:txBody>
          <a:bodyPr anchorCtr="0" anchor="t" bIns="91425" lIns="91425" spcFirstLastPara="1" rIns="91425" wrap="square" tIns="0">
            <a:noAutofit/>
          </a:bodyPr>
          <a:lstStyle/>
          <a:p>
            <a:pPr indent="0" lvl="0" marL="0" marR="0" rtl="0" algn="ctr">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Sondeo del array, hasta encontrar el registro o hasta llegar a una casilla vacía</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p:txBody>
      </p:sp>
      <p:pic>
        <p:nvPicPr>
          <p:cNvPr id="389" name="Google Shape;389;p17"/>
          <p:cNvPicPr preferRelativeResize="0"/>
          <p:nvPr/>
        </p:nvPicPr>
        <p:blipFill rotWithShape="1">
          <a:blip r:embed="rId3">
            <a:alphaModFix/>
          </a:blip>
          <a:srcRect b="0" l="0" r="0" t="0"/>
          <a:stretch/>
        </p:blipFill>
        <p:spPr>
          <a:xfrm>
            <a:off x="2148073" y="1663262"/>
            <a:ext cx="4847847" cy="32776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8"/>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Archivos de Índices</a:t>
            </a:r>
            <a:endParaRPr/>
          </a:p>
        </p:txBody>
      </p:sp>
      <p:sp>
        <p:nvSpPr>
          <p:cNvPr id="395" name="Google Shape;395;p18"/>
          <p:cNvSpPr txBox="1"/>
          <p:nvPr/>
        </p:nvSpPr>
        <p:spPr>
          <a:xfrm flipH="1">
            <a:off x="4879424" y="1295680"/>
            <a:ext cx="3894083" cy="2827003"/>
          </a:xfrm>
          <a:prstGeom prst="rect">
            <a:avLst/>
          </a:prstGeom>
          <a:noFill/>
          <a:ln>
            <a:noFill/>
          </a:ln>
        </p:spPr>
        <p:txBody>
          <a:bodyPr anchorCtr="0" anchor="t" bIns="91425" lIns="91425" spcFirstLastPara="1" rIns="91425" wrap="square" tIns="0">
            <a:noAutofit/>
          </a:bodyPr>
          <a:lstStyle/>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Sirven para aumentar la performance de acceso a registros, bajo ciertas condiciones de búsqueda. </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Los campos de un registro que se utilizan para construir un índice se denominan campos de indexación.</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Cualquier campo del registro puede ser un campo de indexación y un mismo archivo puede incluir múltiples índices (es decir, más de un campo de indexación por registro).</a:t>
            </a:r>
            <a:endParaRPr/>
          </a:p>
        </p:txBody>
      </p:sp>
      <p:graphicFrame>
        <p:nvGraphicFramePr>
          <p:cNvPr id="396" name="Google Shape;396;p18"/>
          <p:cNvGraphicFramePr/>
          <p:nvPr/>
        </p:nvGraphicFramePr>
        <p:xfrm>
          <a:off x="180657" y="2068303"/>
          <a:ext cx="3000000" cy="3000000"/>
        </p:xfrm>
        <a:graphic>
          <a:graphicData uri="http://schemas.openxmlformats.org/drawingml/2006/table">
            <a:tbl>
              <a:tblPr>
                <a:noFill/>
                <a:tableStyleId>{EBEF853B-3BAA-47A5-B35E-6A6228C48F81}</a:tableStyleId>
              </a:tblPr>
              <a:tblGrid>
                <a:gridCol w="1579300"/>
                <a:gridCol w="2768200"/>
              </a:tblGrid>
              <a:tr h="3334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Clasificación</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Características</a:t>
                      </a:r>
                      <a:endParaRPr b="1" sz="1400" u="none" cap="none" strike="noStrike"/>
                    </a:p>
                  </a:txBody>
                  <a:tcPr marT="23725" marB="23725" marR="47425" marL="47425" anchor="ctr">
                    <a:solidFill>
                      <a:schemeClr val="dk2"/>
                    </a:solidFill>
                  </a:tcPr>
                </a:tc>
              </a:tr>
              <a:tr h="341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Densos</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Una entrada por cada valor de la clave de indexación</a:t>
                      </a:r>
                      <a:endParaRPr sz="1400" u="none" cap="none" strike="noStrike"/>
                    </a:p>
                  </a:txBody>
                  <a:tcPr marT="23725" marB="23725" marR="47425" marL="47425" anchor="ctr">
                    <a:solidFill>
                      <a:schemeClr val="lt1"/>
                    </a:solidFill>
                  </a:tcPr>
                </a:tc>
              </a:tr>
              <a:tr h="323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No Densos</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Solo entradas para algunos valores de la clave de indexación</a:t>
                      </a:r>
                      <a:endParaRPr sz="1400" u="none" cap="none" strike="noStrike"/>
                    </a:p>
                  </a:txBody>
                  <a:tcPr marT="23725" marB="23725" marR="47425" marL="47425" anchor="ctr">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9"/>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Archivos de Índices</a:t>
            </a:r>
            <a:endParaRPr/>
          </a:p>
        </p:txBody>
      </p:sp>
      <p:graphicFrame>
        <p:nvGraphicFramePr>
          <p:cNvPr id="402" name="Google Shape;402;p19"/>
          <p:cNvGraphicFramePr/>
          <p:nvPr/>
        </p:nvGraphicFramePr>
        <p:xfrm>
          <a:off x="4675414" y="1652721"/>
          <a:ext cx="3000000" cy="3000000"/>
        </p:xfrm>
        <a:graphic>
          <a:graphicData uri="http://schemas.openxmlformats.org/drawingml/2006/table">
            <a:tbl>
              <a:tblPr>
                <a:noFill/>
                <a:tableStyleId>{EBEF853B-3BAA-47A5-B35E-6A6228C48F81}</a:tableStyleId>
              </a:tblPr>
              <a:tblGrid>
                <a:gridCol w="1579300"/>
                <a:gridCol w="2768200"/>
              </a:tblGrid>
              <a:tr h="3334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Tipo de índice</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Características</a:t>
                      </a:r>
                      <a:endParaRPr b="1" sz="1400" u="none" cap="none" strike="noStrike"/>
                    </a:p>
                  </a:txBody>
                  <a:tcPr marT="23725" marB="23725" marR="47425" marL="47425" anchor="ctr">
                    <a:solidFill>
                      <a:schemeClr val="dk2"/>
                    </a:solidFill>
                  </a:tcPr>
                </a:tc>
              </a:tr>
              <a:tr h="341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Primario</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El campo es una clave para el registro</a:t>
                      </a:r>
                      <a:endParaRPr sz="1400" u="none" cap="none" strike="noStrike"/>
                    </a:p>
                  </a:txBody>
                  <a:tcPr marT="23725" marB="23725" marR="47425" marL="47425" anchor="ctr">
                    <a:solidFill>
                      <a:schemeClr val="lt1"/>
                    </a:solidFill>
                  </a:tcPr>
                </a:tc>
              </a:tr>
              <a:tr h="323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Secundario</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Cuando NO es un campo clave</a:t>
                      </a:r>
                      <a:endParaRPr sz="1400" u="none" cap="none" strike="noStrike"/>
                    </a:p>
                  </a:txBody>
                  <a:tcPr marT="23725" marB="23725" marR="47425" marL="47425" anchor="ctr">
                    <a:solidFill>
                      <a:schemeClr val="lt1"/>
                    </a:solidFill>
                  </a:tcPr>
                </a:tc>
              </a:tr>
              <a:tr h="3626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Agrupado</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 partir de un campo con valores repetidos, el índice optimiza la búsqueda sobre dichos valores</a:t>
                      </a:r>
                      <a:endParaRPr sz="1400" u="none" cap="none" strike="noStrike"/>
                    </a:p>
                  </a:txBody>
                  <a:tcPr marT="23725" marB="23725" marR="47425" marL="47425" anchor="ctr">
                    <a:solidFill>
                      <a:schemeClr val="lt1"/>
                    </a:solidFill>
                  </a:tcPr>
                </a:tc>
              </a:tr>
              <a:tr h="3547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Multinivel</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El índice aplica sobre diferentes campos</a:t>
                      </a:r>
                      <a:endParaRPr sz="1400" u="none" cap="none" strike="noStrike"/>
                    </a:p>
                  </a:txBody>
                  <a:tcPr marT="23725" marB="23725" marR="47425" marL="47425" anchor="ctr">
                    <a:solidFill>
                      <a:schemeClr val="lt1"/>
                    </a:solidFill>
                  </a:tcPr>
                </a:tc>
              </a:tr>
            </a:tbl>
          </a:graphicData>
        </a:graphic>
      </p:graphicFrame>
      <p:graphicFrame>
        <p:nvGraphicFramePr>
          <p:cNvPr id="403" name="Google Shape;403;p19"/>
          <p:cNvGraphicFramePr/>
          <p:nvPr/>
        </p:nvGraphicFramePr>
        <p:xfrm>
          <a:off x="121085" y="1208369"/>
          <a:ext cx="3000000" cy="3000000"/>
        </p:xfrm>
        <a:graphic>
          <a:graphicData uri="http://schemas.openxmlformats.org/drawingml/2006/table">
            <a:tbl>
              <a:tblPr>
                <a:noFill/>
                <a:tableStyleId>{EBEF853B-3BAA-47A5-B35E-6A6228C48F81}</a:tableStyleId>
              </a:tblPr>
              <a:tblGrid>
                <a:gridCol w="964925"/>
                <a:gridCol w="1691300"/>
                <a:gridCol w="1691300"/>
              </a:tblGrid>
              <a:tr h="33345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Empleados</a:t>
                      </a:r>
                      <a:endParaRPr b="1" sz="1400" u="none" cap="none" strike="noStrike"/>
                    </a:p>
                  </a:txBody>
                  <a:tcPr marT="23725" marB="23725" marR="47425" marL="47425" anchor="ctr">
                    <a:solidFill>
                      <a:schemeClr val="dk2"/>
                    </a:solidFill>
                  </a:tcPr>
                </a:tc>
                <a:tc hMerge="1"/>
                <a:tc hMerge="1"/>
              </a:tr>
              <a:tr h="3334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ID</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Nombre</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Puesto</a:t>
                      </a:r>
                      <a:endParaRPr b="1" sz="1400" u="none" cap="none" strike="noStrike"/>
                    </a:p>
                  </a:txBody>
                  <a:tcPr marT="23725" marB="23725" marR="47425" marL="47425" anchor="ctr">
                    <a:solidFill>
                      <a:schemeClr val="dk2"/>
                    </a:solidFill>
                  </a:tcPr>
                </a:tc>
              </a:tr>
              <a:tr h="341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Juan</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Gerente</a:t>
                      </a:r>
                      <a:endParaRPr sz="1400" u="none" cap="none" strike="noStrike"/>
                    </a:p>
                  </a:txBody>
                  <a:tcPr marT="23725" marB="23725" marR="47425" marL="47425" anchor="ctr">
                    <a:solidFill>
                      <a:schemeClr val="lt1"/>
                    </a:solidFill>
                  </a:tcPr>
                </a:tc>
              </a:tr>
              <a:tr h="323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María</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Analista</a:t>
                      </a:r>
                      <a:endParaRPr sz="1400" u="none" cap="none" strike="noStrike"/>
                    </a:p>
                  </a:txBody>
                  <a:tcPr marT="23725" marB="23725" marR="47425" marL="47425" anchor="ctr">
                    <a:solidFill>
                      <a:schemeClr val="lt1"/>
                    </a:solidFill>
                  </a:tcPr>
                </a:tc>
              </a:tr>
              <a:tr h="3626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Carlos</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Técnico</a:t>
                      </a:r>
                      <a:endParaRPr sz="1400" u="none" cap="none" strike="noStrike"/>
                    </a:p>
                  </a:txBody>
                  <a:tcPr marT="23725" marB="23725" marR="47425" marL="47425" anchor="ctr">
                    <a:solidFill>
                      <a:schemeClr val="lt1"/>
                    </a:solidFill>
                  </a:tcPr>
                </a:tc>
              </a:tr>
            </a:tbl>
          </a:graphicData>
        </a:graphic>
      </p:graphicFrame>
      <p:sp>
        <p:nvSpPr>
          <p:cNvPr id="404" name="Google Shape;404;p19"/>
          <p:cNvSpPr txBox="1"/>
          <p:nvPr/>
        </p:nvSpPr>
        <p:spPr>
          <a:xfrm flipH="1">
            <a:off x="121082" y="867676"/>
            <a:ext cx="4347503" cy="2742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Densos</a:t>
            </a:r>
            <a:endParaRPr/>
          </a:p>
        </p:txBody>
      </p:sp>
      <p:graphicFrame>
        <p:nvGraphicFramePr>
          <p:cNvPr id="405" name="Google Shape;405;p19"/>
          <p:cNvGraphicFramePr/>
          <p:nvPr/>
        </p:nvGraphicFramePr>
        <p:xfrm>
          <a:off x="121085" y="3309813"/>
          <a:ext cx="3000000" cy="3000000"/>
        </p:xfrm>
        <a:graphic>
          <a:graphicData uri="http://schemas.openxmlformats.org/drawingml/2006/table">
            <a:tbl>
              <a:tblPr>
                <a:noFill/>
                <a:tableStyleId>{EBEF853B-3BAA-47A5-B35E-6A6228C48F81}</a:tableStyleId>
              </a:tblPr>
              <a:tblGrid>
                <a:gridCol w="1382050"/>
                <a:gridCol w="1421700"/>
                <a:gridCol w="1543750"/>
              </a:tblGrid>
              <a:tr h="33345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Pedidos</a:t>
                      </a:r>
                      <a:endParaRPr b="1" sz="1400" u="none" cap="none" strike="noStrike"/>
                    </a:p>
                  </a:txBody>
                  <a:tcPr marT="23725" marB="23725" marR="47425" marL="47425" anchor="ctr">
                    <a:solidFill>
                      <a:schemeClr val="dk2"/>
                    </a:solidFill>
                  </a:tcPr>
                </a:tc>
                <a:tc hMerge="1"/>
                <a:tc hMerge="1"/>
              </a:tr>
              <a:tr h="3334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Fecha</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Producto</a:t>
                      </a:r>
                      <a:endParaRPr b="1" sz="1400" u="none" cap="none" strike="noStrike"/>
                    </a:p>
                  </a:txBody>
                  <a:tcPr marT="23725" marB="23725" marR="47425" marL="47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Cantidad</a:t>
                      </a:r>
                      <a:endParaRPr b="1" sz="1400" u="none" cap="none" strike="noStrike"/>
                    </a:p>
                  </a:txBody>
                  <a:tcPr marT="23725" marB="23725" marR="47425" marL="47425" anchor="ctr">
                    <a:solidFill>
                      <a:schemeClr val="dk2"/>
                    </a:solidFill>
                  </a:tcPr>
                </a:tc>
              </a:tr>
              <a:tr h="341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2023-01-05</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Camiseta</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23725" marB="23725" marR="47425" marL="47425" anchor="ctr">
                    <a:solidFill>
                      <a:schemeClr val="lt1"/>
                    </a:solidFill>
                  </a:tcPr>
                </a:tc>
              </a:tr>
              <a:tr h="323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2023-01-05</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Pantalón</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23725" marB="23725" marR="47425" marL="47425" anchor="ctr">
                    <a:solidFill>
                      <a:schemeClr val="lt1"/>
                    </a:solidFill>
                  </a:tcPr>
                </a:tc>
              </a:tr>
              <a:tr h="3626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2023-01-06</a:t>
                      </a:r>
                      <a:endParaRPr sz="1400" u="none" cap="none" strike="noStrike"/>
                    </a:p>
                  </a:txBody>
                  <a:tcPr marT="23725" marB="23725" marR="47425" marL="47425" anchor="ctr">
                    <a:solidFill>
                      <a:srgbClr val="D6D6D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Zapatos</a:t>
                      </a:r>
                      <a:endParaRPr sz="1400" u="none" cap="none" strike="noStrike"/>
                    </a:p>
                  </a:txBody>
                  <a:tcPr marT="23725" marB="23725" marR="47425" marL="47425" anchor="ctr">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23725" marB="23725" marR="47425" marL="47425" anchor="ctr">
                    <a:solidFill>
                      <a:schemeClr val="lt1"/>
                    </a:solidFill>
                  </a:tcPr>
                </a:tc>
              </a:tr>
            </a:tbl>
          </a:graphicData>
        </a:graphic>
      </p:graphicFrame>
      <p:sp>
        <p:nvSpPr>
          <p:cNvPr id="406" name="Google Shape;406;p19"/>
          <p:cNvSpPr txBox="1"/>
          <p:nvPr/>
        </p:nvSpPr>
        <p:spPr>
          <a:xfrm flipH="1">
            <a:off x="121082" y="2969120"/>
            <a:ext cx="4347503" cy="2742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No Densos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4000">
                <a:solidFill>
                  <a:schemeClr val="lt1"/>
                </a:solidFill>
              </a:rPr>
              <a:t>Objetivos del encuentro</a:t>
            </a:r>
            <a:endParaRPr/>
          </a:p>
        </p:txBody>
      </p:sp>
      <p:sp>
        <p:nvSpPr>
          <p:cNvPr id="203" name="Google Shape;203;p2"/>
          <p:cNvSpPr txBox="1"/>
          <p:nvPr>
            <p:ph idx="1" type="subTitle"/>
          </p:nvPr>
        </p:nvSpPr>
        <p:spPr>
          <a:xfrm flipH="1">
            <a:off x="-50997" y="2660091"/>
            <a:ext cx="2919495" cy="103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800">
                <a:solidFill>
                  <a:schemeClr val="lt1"/>
                </a:solidFill>
                <a:latin typeface="Overpass Mono"/>
                <a:ea typeface="Overpass Mono"/>
                <a:cs typeface="Overpass Mono"/>
                <a:sym typeface="Overpass Mono"/>
              </a:rPr>
              <a:t>Conocimientos primarios</a:t>
            </a:r>
            <a:endParaRPr/>
          </a:p>
        </p:txBody>
      </p:sp>
      <p:sp>
        <p:nvSpPr>
          <p:cNvPr id="204" name="Google Shape;204;p2"/>
          <p:cNvSpPr txBox="1"/>
          <p:nvPr>
            <p:ph idx="1" type="subTitle"/>
          </p:nvPr>
        </p:nvSpPr>
        <p:spPr>
          <a:xfrm flipH="1">
            <a:off x="1681524" y="3103179"/>
            <a:ext cx="1960800" cy="5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sz="4800">
                <a:solidFill>
                  <a:schemeClr val="dk2"/>
                </a:solidFill>
              </a:rPr>
              <a:t>___</a:t>
            </a:r>
            <a:endParaRPr sz="4800">
              <a:solidFill>
                <a:schemeClr val="dk2"/>
              </a:solidFill>
            </a:endParaRPr>
          </a:p>
        </p:txBody>
      </p:sp>
      <p:grpSp>
        <p:nvGrpSpPr>
          <p:cNvPr id="205" name="Google Shape;205;p2"/>
          <p:cNvGrpSpPr/>
          <p:nvPr/>
        </p:nvGrpSpPr>
        <p:grpSpPr>
          <a:xfrm>
            <a:off x="8129098" y="1240508"/>
            <a:ext cx="1015038" cy="1948298"/>
            <a:chOff x="7397009" y="1731193"/>
            <a:chExt cx="1781706" cy="3419867"/>
          </a:xfrm>
        </p:grpSpPr>
        <p:sp>
          <p:nvSpPr>
            <p:cNvPr id="206" name="Google Shape;206;p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he Rise of SQL - IEEE Spectrum" id="233" name="Google Shape;233;p2"/>
          <p:cNvPicPr preferRelativeResize="0"/>
          <p:nvPr/>
        </p:nvPicPr>
        <p:blipFill rotWithShape="1">
          <a:blip r:embed="rId3">
            <a:alphaModFix/>
          </a:blip>
          <a:srcRect b="0" l="0" r="0" t="0"/>
          <a:stretch/>
        </p:blipFill>
        <p:spPr>
          <a:xfrm>
            <a:off x="4791348" y="2246309"/>
            <a:ext cx="4352652" cy="2902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0"/>
          <p:cNvSpPr txBox="1"/>
          <p:nvPr>
            <p:ph idx="6" type="title"/>
          </p:nvPr>
        </p:nvSpPr>
        <p:spPr>
          <a:xfrm>
            <a:off x="1278000" y="3420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Árboles</a:t>
            </a:r>
            <a:endParaRPr/>
          </a:p>
        </p:txBody>
      </p:sp>
      <p:sp>
        <p:nvSpPr>
          <p:cNvPr id="412" name="Google Shape;412;p20"/>
          <p:cNvSpPr txBox="1"/>
          <p:nvPr/>
        </p:nvSpPr>
        <p:spPr>
          <a:xfrm flipH="1">
            <a:off x="4958254" y="1237593"/>
            <a:ext cx="3894083" cy="2967858"/>
          </a:xfrm>
          <a:prstGeom prst="rect">
            <a:avLst/>
          </a:prstGeom>
          <a:noFill/>
          <a:ln>
            <a:noFill/>
          </a:ln>
        </p:spPr>
        <p:txBody>
          <a:bodyPr anchorCtr="0" anchor="t" bIns="91425" lIns="91425" spcFirstLastPara="1" rIns="91425" wrap="square" tIns="0">
            <a:noAutofit/>
          </a:bodyPr>
          <a:lstStyle/>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Son las estructuras de datos más utilizadas, pero también una de las más complejas.</a:t>
            </a:r>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Se caracterizan por almacenar sus nodos en forma jerárquica y no en forma lineal como las tablas HASH.</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 Cada nodo hijo posicionado a la izquierda debe ser menor que el nodo padre.</a:t>
            </a:r>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0" i="0" lang="en-US" sz="1400" u="none" cap="none" strike="noStrike">
                <a:solidFill>
                  <a:schemeClr val="lt1"/>
                </a:solidFill>
                <a:latin typeface="Calibri"/>
                <a:ea typeface="Calibri"/>
                <a:cs typeface="Calibri"/>
                <a:sym typeface="Calibri"/>
              </a:rPr>
              <a:t>- Cada nodo hijo posicionado a la derecha debe ser mayor o igual que el nodo padre.</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400"/>
              <a:buFont typeface="Anaheim"/>
              <a:buNone/>
            </a:pPr>
            <a:r>
              <a:t/>
            </a:r>
            <a:endParaRPr b="0" i="0" sz="1400" u="none" cap="none" strike="noStrike">
              <a:solidFill>
                <a:schemeClr val="lt1"/>
              </a:solidFill>
              <a:latin typeface="Calibri"/>
              <a:ea typeface="Calibri"/>
              <a:cs typeface="Calibri"/>
              <a:sym typeface="Calibri"/>
            </a:endParaRPr>
          </a:p>
        </p:txBody>
      </p:sp>
      <p:sp>
        <p:nvSpPr>
          <p:cNvPr id="413" name="Google Shape;413;p20">
            <a:hlinkClick r:id="rId3"/>
          </p:cNvPr>
          <p:cNvSpPr/>
          <p:nvPr/>
        </p:nvSpPr>
        <p:spPr>
          <a:xfrm>
            <a:off x="6199788" y="4432044"/>
            <a:ext cx="1411014" cy="472965"/>
          </a:xfrm>
          <a:prstGeom prst="roundRect">
            <a:avLst>
              <a:gd fmla="val 16667" name="adj"/>
            </a:avLst>
          </a:prstGeom>
          <a:solidFill>
            <a:schemeClr val="accent1"/>
          </a:solidFill>
          <a:ln cap="flat" cmpd="sng" w="25400">
            <a:solidFill>
              <a:srgbClr val="0B082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Ejemplo</a:t>
            </a:r>
            <a:endParaRPr/>
          </a:p>
        </p:txBody>
      </p:sp>
      <p:pic>
        <p:nvPicPr>
          <p:cNvPr descr="Estructura de datos - Árboles - Oscar Blancarte - Software ..." id="414" name="Google Shape;414;p20"/>
          <p:cNvPicPr preferRelativeResize="0"/>
          <p:nvPr/>
        </p:nvPicPr>
        <p:blipFill rotWithShape="1">
          <a:blip r:embed="rId4">
            <a:alphaModFix/>
          </a:blip>
          <a:srcRect b="0" l="0" r="0" t="0"/>
          <a:stretch/>
        </p:blipFill>
        <p:spPr>
          <a:xfrm>
            <a:off x="615148" y="1237593"/>
            <a:ext cx="3775547" cy="29836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21"/>
          <p:cNvPicPr preferRelativeResize="0"/>
          <p:nvPr/>
        </p:nvPicPr>
        <p:blipFill rotWithShape="1">
          <a:blip r:embed="rId3">
            <a:alphaModFix/>
          </a:blip>
          <a:srcRect b="0" l="0" r="0" t="0"/>
          <a:stretch/>
        </p:blipFill>
        <p:spPr>
          <a:xfrm>
            <a:off x="-397" y="-223"/>
            <a:ext cx="9144793" cy="5143946"/>
          </a:xfrm>
          <a:prstGeom prst="rect">
            <a:avLst/>
          </a:prstGeom>
          <a:noFill/>
          <a:ln>
            <a:noFill/>
          </a:ln>
        </p:spPr>
      </p:pic>
      <p:sp>
        <p:nvSpPr>
          <p:cNvPr id="420" name="Google Shape;420;p21"/>
          <p:cNvSpPr txBox="1"/>
          <p:nvPr/>
        </p:nvSpPr>
        <p:spPr>
          <a:xfrm>
            <a:off x="6588651" y="4789469"/>
            <a:ext cx="3566700" cy="41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naheim"/>
                <a:ea typeface="Anaheim"/>
                <a:cs typeface="Anaheim"/>
                <a:sym typeface="Anaheim"/>
              </a:rPr>
              <a:t>Ing. Ignacio Calzón</a:t>
            </a:r>
            <a:endParaRPr b="1" i="0" sz="1400" u="none" cap="none" strike="noStrike">
              <a:solidFill>
                <a:schemeClr val="lt1"/>
              </a:solidFill>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
          <p:cNvSpPr txBox="1"/>
          <p:nvPr>
            <p:ph type="ctrTitle"/>
          </p:nvPr>
        </p:nvSpPr>
        <p:spPr>
          <a:xfrm flipH="1">
            <a:off x="2189800" y="1848349"/>
            <a:ext cx="2163900" cy="240900"/>
          </a:xfrm>
          <a:prstGeom prst="rect">
            <a:avLst/>
          </a:prstGeom>
          <a:noFill/>
          <a:ln>
            <a:noFill/>
          </a:ln>
        </p:spPr>
        <p:txBody>
          <a:bodyPr anchorCtr="0" anchor="b" bIns="0" lIns="91425" spcFirstLastPara="1" rIns="91425" wrap="square" tIns="0">
            <a:noAutofit/>
          </a:bodyPr>
          <a:lstStyle/>
          <a:p>
            <a:pPr indent="0" lvl="0" marL="0" rtl="0" algn="l">
              <a:lnSpc>
                <a:spcPct val="100000"/>
              </a:lnSpc>
              <a:spcBef>
                <a:spcPts val="0"/>
              </a:spcBef>
              <a:spcAft>
                <a:spcPts val="0"/>
              </a:spcAft>
              <a:buSzPts val="3500"/>
              <a:buNone/>
            </a:pPr>
            <a:r>
              <a:rPr b="1" lang="en-US" sz="3500"/>
              <a:t>01</a:t>
            </a:r>
            <a:endParaRPr/>
          </a:p>
        </p:txBody>
      </p:sp>
      <p:sp>
        <p:nvSpPr>
          <p:cNvPr id="239" name="Google Shape;239;p3"/>
          <p:cNvSpPr txBox="1"/>
          <p:nvPr>
            <p:ph idx="1" type="subTitle"/>
          </p:nvPr>
        </p:nvSpPr>
        <p:spPr>
          <a:xfrm flipH="1">
            <a:off x="2189801" y="2162325"/>
            <a:ext cx="2163900" cy="4266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2200"/>
              <a:buNone/>
            </a:pPr>
            <a:r>
              <a:rPr lang="en-US"/>
              <a:t>Conceptos fundamentales</a:t>
            </a:r>
            <a:endParaRPr b="1" sz="2200">
              <a:latin typeface="Overpass Mono"/>
              <a:ea typeface="Overpass Mono"/>
              <a:cs typeface="Overpass Mono"/>
              <a:sym typeface="Overpass Mono"/>
            </a:endParaRPr>
          </a:p>
        </p:txBody>
      </p:sp>
      <p:sp>
        <p:nvSpPr>
          <p:cNvPr id="240" name="Google Shape;240;p3"/>
          <p:cNvSpPr txBox="1"/>
          <p:nvPr>
            <p:ph idx="2" type="ctrTitle"/>
          </p:nvPr>
        </p:nvSpPr>
        <p:spPr>
          <a:xfrm flipH="1">
            <a:off x="4811675" y="1848401"/>
            <a:ext cx="2163900" cy="240900"/>
          </a:xfrm>
          <a:prstGeom prst="rect">
            <a:avLst/>
          </a:prstGeom>
          <a:noFill/>
          <a:ln>
            <a:noFill/>
          </a:ln>
        </p:spPr>
        <p:txBody>
          <a:bodyPr anchorCtr="0" anchor="b" bIns="0" lIns="91425" spcFirstLastPara="1" rIns="91425" wrap="square" tIns="0">
            <a:noAutofit/>
          </a:bodyPr>
          <a:lstStyle/>
          <a:p>
            <a:pPr indent="0" lvl="0" marL="0" rtl="0" algn="r">
              <a:lnSpc>
                <a:spcPct val="100000"/>
              </a:lnSpc>
              <a:spcBef>
                <a:spcPts val="0"/>
              </a:spcBef>
              <a:spcAft>
                <a:spcPts val="0"/>
              </a:spcAft>
              <a:buSzPts val="3500"/>
              <a:buNone/>
            </a:pPr>
            <a:r>
              <a:rPr b="1" lang="en-US" sz="3500"/>
              <a:t>02</a:t>
            </a:r>
            <a:endParaRPr/>
          </a:p>
        </p:txBody>
      </p:sp>
      <p:sp>
        <p:nvSpPr>
          <p:cNvPr id="241" name="Google Shape;241;p3"/>
          <p:cNvSpPr txBox="1"/>
          <p:nvPr>
            <p:ph idx="3" type="subTitle"/>
          </p:nvPr>
        </p:nvSpPr>
        <p:spPr>
          <a:xfrm flipH="1">
            <a:off x="4811673" y="2163531"/>
            <a:ext cx="2607800" cy="426600"/>
          </a:xfrm>
          <a:prstGeom prst="rect">
            <a:avLst/>
          </a:prstGeom>
          <a:noFill/>
          <a:ln>
            <a:noFill/>
          </a:ln>
        </p:spPr>
        <p:txBody>
          <a:bodyPr anchorCtr="0" anchor="t" bIns="0" lIns="91425" spcFirstLastPara="1" rIns="91425" wrap="square" tIns="0">
            <a:noAutofit/>
          </a:bodyPr>
          <a:lstStyle/>
          <a:p>
            <a:pPr indent="0" lvl="0" marL="0" rtl="0" algn="r">
              <a:lnSpc>
                <a:spcPct val="100000"/>
              </a:lnSpc>
              <a:spcBef>
                <a:spcPts val="0"/>
              </a:spcBef>
              <a:spcAft>
                <a:spcPts val="0"/>
              </a:spcAft>
              <a:buSzPts val="2200"/>
              <a:buNone/>
            </a:pPr>
            <a:r>
              <a:rPr b="1" lang="en-US" sz="2200">
                <a:latin typeface="Overpass Mono"/>
                <a:ea typeface="Overpass Mono"/>
                <a:cs typeface="Overpass Mono"/>
                <a:sym typeface="Overpass Mono"/>
              </a:rPr>
              <a:t>Donde se almacenan los datos?</a:t>
            </a:r>
            <a:endParaRPr/>
          </a:p>
        </p:txBody>
      </p:sp>
      <p:sp>
        <p:nvSpPr>
          <p:cNvPr id="242" name="Google Shape;242;p3"/>
          <p:cNvSpPr txBox="1"/>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500"/>
              <a:buFont typeface="Overpass Mono"/>
              <a:buNone/>
            </a:pPr>
            <a:r>
              <a:rPr b="1" i="0" lang="en-US" sz="4000" u="none" cap="none" strike="noStrike">
                <a:solidFill>
                  <a:schemeClr val="lt1"/>
                </a:solidFill>
                <a:latin typeface="Overpass Mono"/>
                <a:ea typeface="Overpass Mono"/>
                <a:cs typeface="Overpass Mono"/>
                <a:sym typeface="Overpass Mono"/>
              </a:rPr>
              <a:t>Que vamos a ver hoy?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
          <p:cNvSpPr txBox="1"/>
          <p:nvPr>
            <p:ph type="title"/>
          </p:nvPr>
        </p:nvSpPr>
        <p:spPr>
          <a:xfrm>
            <a:off x="2099257" y="2944331"/>
            <a:ext cx="4959160" cy="4029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2800"/>
              <a:buNone/>
            </a:pPr>
            <a:r>
              <a:rPr lang="en-US" sz="2000"/>
              <a:t>Partícula mínima de información</a:t>
            </a:r>
            <a:endParaRPr sz="2000"/>
          </a:p>
        </p:txBody>
      </p:sp>
      <p:sp>
        <p:nvSpPr>
          <p:cNvPr id="248" name="Google Shape;248;p4"/>
          <p:cNvSpPr txBox="1"/>
          <p:nvPr>
            <p:ph idx="1" type="subTitle"/>
          </p:nvPr>
        </p:nvSpPr>
        <p:spPr>
          <a:xfrm flipH="1">
            <a:off x="2521800" y="1989786"/>
            <a:ext cx="4100400" cy="882203"/>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1800"/>
              <a:buNone/>
            </a:pPr>
            <a:r>
              <a:rPr lang="en-US" sz="4000"/>
              <a:t>¿Qué es un dato?</a:t>
            </a:r>
            <a:endParaRPr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ppt_w</p:attrName>
                                        </p:attrNameLst>
                                      </p:cBhvr>
                                      <p:tavLst>
                                        <p:tav fmla="" tm="0">
                                          <p:val>
                                            <p:strVal val="0"/>
                                          </p:val>
                                        </p:tav>
                                        <p:tav fmla="" tm="100000">
                                          <p:val>
                                            <p:strVal val="#ppt_w"/>
                                          </p:val>
                                        </p:tav>
                                      </p:tavLst>
                                    </p:anim>
                                    <p:anim calcmode="lin" valueType="num">
                                      <p:cBhvr additive="base">
                                        <p:cTn dur="500"/>
                                        <p:tgtEl>
                                          <p:spTgt spid="2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aphicFrame>
        <p:nvGraphicFramePr>
          <p:cNvPr id="253" name="Google Shape;253;p5"/>
          <p:cNvGraphicFramePr/>
          <p:nvPr/>
        </p:nvGraphicFramePr>
        <p:xfrm>
          <a:off x="2526631" y="876300"/>
          <a:ext cx="3000000" cy="3000000"/>
        </p:xfrm>
        <a:graphic>
          <a:graphicData uri="http://schemas.openxmlformats.org/drawingml/2006/table">
            <a:tbl>
              <a:tblPr>
                <a:noFill/>
                <a:tableStyleId>{EBEF853B-3BAA-47A5-B35E-6A6228C48F81}</a:tableStyleId>
              </a:tblPr>
              <a:tblGrid>
                <a:gridCol w="820200"/>
                <a:gridCol w="1326600"/>
                <a:gridCol w="1503275"/>
                <a:gridCol w="2742700"/>
              </a:tblGrid>
              <a:tr h="295475">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DNI</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APELLIDO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NOMBRE</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EMAIL</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95475">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1111</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Lopez</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Carlos</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carlos.lopez@gmail.com</a:t>
                      </a:r>
                      <a:endParaRPr/>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r h="295475">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1112</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Sanchez</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Pedro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pedro.sanchez@gmail.com</a:t>
                      </a:r>
                      <a:endParaRPr b="0" i="0" sz="1600" u="none" cap="none" strike="noStrike">
                        <a:solidFill>
                          <a:srgbClr val="000000"/>
                        </a:solidFill>
                        <a:latin typeface="Calibri"/>
                        <a:ea typeface="Calibri"/>
                        <a:cs typeface="Calibri"/>
                        <a:sym typeface="Calibri"/>
                      </a:endParaRPr>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r>
              <a:tr h="295475">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1113</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Gonzalez</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Juan</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juan.gonzalez@gmail.com</a:t>
                      </a:r>
                      <a:endParaRPr b="0" i="0" sz="1600" u="none" cap="none" strike="noStrike">
                        <a:solidFill>
                          <a:srgbClr val="000000"/>
                        </a:solidFill>
                        <a:latin typeface="Calibri"/>
                        <a:ea typeface="Calibri"/>
                        <a:cs typeface="Calibri"/>
                        <a:sym typeface="Calibri"/>
                      </a:endParaRPr>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r h="295475">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1114</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Marmol</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Pablo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pablo.marmol@gmail.com</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r>
            </a:tbl>
          </a:graphicData>
        </a:graphic>
      </p:graphicFrame>
      <p:sp>
        <p:nvSpPr>
          <p:cNvPr id="254" name="Google Shape;254;p5"/>
          <p:cNvSpPr txBox="1"/>
          <p:nvPr>
            <p:ph type="title"/>
          </p:nvPr>
        </p:nvSpPr>
        <p:spPr>
          <a:xfrm>
            <a:off x="1907088" y="112787"/>
            <a:ext cx="5329824"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Conceptos fundamentales</a:t>
            </a:r>
            <a:endParaRPr/>
          </a:p>
        </p:txBody>
      </p:sp>
      <p:sp>
        <p:nvSpPr>
          <p:cNvPr id="255" name="Google Shape;255;p5"/>
          <p:cNvSpPr/>
          <p:nvPr/>
        </p:nvSpPr>
        <p:spPr>
          <a:xfrm>
            <a:off x="2526631" y="1211180"/>
            <a:ext cx="806815" cy="325672"/>
          </a:xfrm>
          <a:prstGeom prst="roundRect">
            <a:avLst>
              <a:gd fmla="val 16667" name="adj"/>
            </a:avLst>
          </a:prstGeom>
          <a:solidFill>
            <a:srgbClr val="92D050">
              <a:alpha val="42352"/>
            </a:srgbClr>
          </a:solidFill>
          <a:ln cap="flat" cmpd="sng" w="127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5"/>
          <p:cNvSpPr/>
          <p:nvPr/>
        </p:nvSpPr>
        <p:spPr>
          <a:xfrm>
            <a:off x="3390232" y="1211180"/>
            <a:ext cx="1255548" cy="325672"/>
          </a:xfrm>
          <a:prstGeom prst="roundRect">
            <a:avLst>
              <a:gd fmla="val 16667" name="adj"/>
            </a:avLst>
          </a:prstGeom>
          <a:solidFill>
            <a:srgbClr val="92D050">
              <a:alpha val="42352"/>
            </a:srgbClr>
          </a:solidFill>
          <a:ln cap="flat" cmpd="sng" w="127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5"/>
          <p:cNvSpPr/>
          <p:nvPr/>
        </p:nvSpPr>
        <p:spPr>
          <a:xfrm>
            <a:off x="4702565" y="1211178"/>
            <a:ext cx="1455348" cy="325673"/>
          </a:xfrm>
          <a:prstGeom prst="roundRect">
            <a:avLst>
              <a:gd fmla="val 16667" name="adj"/>
            </a:avLst>
          </a:prstGeom>
          <a:solidFill>
            <a:srgbClr val="92D050">
              <a:alpha val="42352"/>
            </a:srgbClr>
          </a:solidFill>
          <a:ln cap="flat" cmpd="sng" w="127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5"/>
          <p:cNvSpPr txBox="1"/>
          <p:nvPr/>
        </p:nvSpPr>
        <p:spPr>
          <a:xfrm>
            <a:off x="1759669" y="1126066"/>
            <a:ext cx="710176" cy="43001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Dato</a:t>
            </a:r>
            <a:endParaRPr/>
          </a:p>
        </p:txBody>
      </p:sp>
      <p:sp>
        <p:nvSpPr>
          <p:cNvPr id="259" name="Google Shape;259;p5"/>
          <p:cNvSpPr/>
          <p:nvPr/>
        </p:nvSpPr>
        <p:spPr>
          <a:xfrm>
            <a:off x="2526630" y="1556083"/>
            <a:ext cx="6392778" cy="325673"/>
          </a:xfrm>
          <a:prstGeom prst="roundRect">
            <a:avLst>
              <a:gd fmla="val 16667" name="adj"/>
            </a:avLst>
          </a:prstGeom>
          <a:solidFill>
            <a:srgbClr val="FFC000">
              <a:alpha val="42352"/>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5"/>
          <p:cNvSpPr txBox="1"/>
          <p:nvPr/>
        </p:nvSpPr>
        <p:spPr>
          <a:xfrm>
            <a:off x="1410114" y="1485005"/>
            <a:ext cx="1116514" cy="43001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Registro</a:t>
            </a:r>
            <a:endParaRPr/>
          </a:p>
        </p:txBody>
      </p:sp>
      <p:graphicFrame>
        <p:nvGraphicFramePr>
          <p:cNvPr id="261" name="Google Shape;261;p5"/>
          <p:cNvGraphicFramePr/>
          <p:nvPr/>
        </p:nvGraphicFramePr>
        <p:xfrm>
          <a:off x="861949" y="2812312"/>
          <a:ext cx="3000000" cy="3000000"/>
        </p:xfrm>
        <a:graphic>
          <a:graphicData uri="http://schemas.openxmlformats.org/drawingml/2006/table">
            <a:tbl>
              <a:tblPr>
                <a:noFill/>
                <a:tableStyleId>{EBEF853B-3BAA-47A5-B35E-6A6228C48F81}</a:tableStyleId>
              </a:tblPr>
              <a:tblGrid>
                <a:gridCol w="996300"/>
                <a:gridCol w="1469400"/>
                <a:gridCol w="1490125"/>
              </a:tblGrid>
              <a:tr h="301500">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FACTURA</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DNI_CLIENTE</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ID_ARTICULO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101</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1111</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102</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1112</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2</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103</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1114</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3</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bl>
          </a:graphicData>
        </a:graphic>
      </p:graphicFrame>
      <p:graphicFrame>
        <p:nvGraphicFramePr>
          <p:cNvPr id="262" name="Google Shape;262;p5"/>
          <p:cNvGraphicFramePr/>
          <p:nvPr/>
        </p:nvGraphicFramePr>
        <p:xfrm>
          <a:off x="4963572" y="2812312"/>
          <a:ext cx="3000000" cy="3000000"/>
        </p:xfrm>
        <a:graphic>
          <a:graphicData uri="http://schemas.openxmlformats.org/drawingml/2006/table">
            <a:tbl>
              <a:tblPr>
                <a:noFill/>
                <a:tableStyleId>{EBEF853B-3BAA-47A5-B35E-6A6228C48F81}</a:tableStyleId>
              </a:tblPr>
              <a:tblGrid>
                <a:gridCol w="996300"/>
                <a:gridCol w="1469400"/>
                <a:gridCol w="1490125"/>
              </a:tblGrid>
              <a:tr h="301500">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ID</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MODELO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Calibri"/>
                          <a:ea typeface="Calibri"/>
                          <a:cs typeface="Calibri"/>
                          <a:sym typeface="Calibri"/>
                        </a:rPr>
                        <a:t>PRECIO</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HILUX</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10000</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2</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COROLLA</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12000</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E9EFF7"/>
                    </a:solidFill>
                  </a:tcPr>
                </a:tc>
              </a:tr>
              <a:tr h="301500">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3</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PRIUS</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15000</a:t>
                      </a:r>
                      <a:endParaRPr sz="1400" u="none" cap="none" strike="noStrike"/>
                    </a:p>
                  </a:txBody>
                  <a:tcPr marT="47625" marB="47625" marR="95250" marL="95250">
                    <a:lnL cap="flat" cmpd="sng" w="12675">
                      <a:solidFill>
                        <a:srgbClr val="FFFFFF"/>
                      </a:solidFill>
                      <a:prstDash val="solid"/>
                      <a:round/>
                      <a:headEnd len="sm" w="sm" type="none"/>
                      <a:tailEnd len="sm" w="sm" type="none"/>
                    </a:lnL>
                    <a:lnR cap="flat" cmpd="sng" w="12675">
                      <a:solidFill>
                        <a:srgbClr val="FFFFFF"/>
                      </a:solidFill>
                      <a:prstDash val="solid"/>
                      <a:round/>
                      <a:headEnd len="sm" w="sm" type="none"/>
                      <a:tailEnd len="sm" w="sm" type="none"/>
                    </a:lnR>
                    <a:lnT cap="flat" cmpd="sng" w="12675">
                      <a:solidFill>
                        <a:srgbClr val="FFFFFF"/>
                      </a:solidFill>
                      <a:prstDash val="solid"/>
                      <a:round/>
                      <a:headEnd len="sm" w="sm" type="none"/>
                      <a:tailEnd len="sm" w="sm" type="none"/>
                    </a:lnT>
                    <a:lnB cap="flat" cmpd="sng" w="12675">
                      <a:solidFill>
                        <a:srgbClr val="FFFFFF"/>
                      </a:solidFill>
                      <a:prstDash val="solid"/>
                      <a:round/>
                      <a:headEnd len="sm" w="sm" type="none"/>
                      <a:tailEnd len="sm" w="sm" type="none"/>
                    </a:lnB>
                    <a:solidFill>
                      <a:srgbClr val="D0DEEF"/>
                    </a:solidFill>
                  </a:tcPr>
                </a:tc>
              </a:tr>
            </a:tbl>
          </a:graphicData>
        </a:graphic>
      </p:graphicFrame>
      <p:sp>
        <p:nvSpPr>
          <p:cNvPr id="263" name="Google Shape;263;p5"/>
          <p:cNvSpPr/>
          <p:nvPr/>
        </p:nvSpPr>
        <p:spPr>
          <a:xfrm>
            <a:off x="861949" y="2812312"/>
            <a:ext cx="3955838" cy="1356360"/>
          </a:xfrm>
          <a:prstGeom prst="roundRect">
            <a:avLst>
              <a:gd fmla="val 16667" name="adj"/>
            </a:avLst>
          </a:prstGeom>
          <a:solidFill>
            <a:srgbClr val="FF0000">
              <a:alpha val="42352"/>
            </a:srgbClr>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5"/>
          <p:cNvSpPr/>
          <p:nvPr/>
        </p:nvSpPr>
        <p:spPr>
          <a:xfrm>
            <a:off x="4963572" y="2812312"/>
            <a:ext cx="3955838" cy="1356360"/>
          </a:xfrm>
          <a:prstGeom prst="roundRect">
            <a:avLst>
              <a:gd fmla="val 16667" name="adj"/>
            </a:avLst>
          </a:prstGeom>
          <a:solidFill>
            <a:srgbClr val="FF0000">
              <a:alpha val="42352"/>
            </a:srgbClr>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5"/>
          <p:cNvSpPr txBox="1"/>
          <p:nvPr/>
        </p:nvSpPr>
        <p:spPr>
          <a:xfrm>
            <a:off x="2462432" y="4151670"/>
            <a:ext cx="839568" cy="3975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Tabla</a:t>
            </a:r>
            <a:endParaRPr/>
          </a:p>
        </p:txBody>
      </p:sp>
      <p:sp>
        <p:nvSpPr>
          <p:cNvPr id="266" name="Google Shape;266;p5"/>
          <p:cNvSpPr txBox="1"/>
          <p:nvPr/>
        </p:nvSpPr>
        <p:spPr>
          <a:xfrm>
            <a:off x="6521707" y="4168672"/>
            <a:ext cx="839568" cy="51512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Tabla</a:t>
            </a:r>
            <a:endParaRPr/>
          </a:p>
        </p:txBody>
      </p:sp>
      <p:sp>
        <p:nvSpPr>
          <p:cNvPr id="267" name="Google Shape;267;p5"/>
          <p:cNvSpPr/>
          <p:nvPr/>
        </p:nvSpPr>
        <p:spPr>
          <a:xfrm rot="10800000">
            <a:off x="578439" y="144897"/>
            <a:ext cx="338337" cy="4548747"/>
          </a:xfrm>
          <a:prstGeom prst="righ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5"/>
          <p:cNvSpPr txBox="1"/>
          <p:nvPr/>
        </p:nvSpPr>
        <p:spPr>
          <a:xfrm>
            <a:off x="215178" y="447287"/>
            <a:ext cx="409643" cy="43484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B</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A</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S</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E</a:t>
            </a:r>
            <a:endParaRPr/>
          </a:p>
          <a:p>
            <a:pPr indent="0" lvl="0" marL="0" marR="0" rtl="0" algn="l">
              <a:lnSpc>
                <a:spcPct val="100000"/>
              </a:lnSpc>
              <a:spcBef>
                <a:spcPts val="0"/>
              </a:spcBef>
              <a:spcAft>
                <a:spcPts val="0"/>
              </a:spcAft>
              <a:buClr>
                <a:schemeClr val="lt1"/>
              </a:buClr>
              <a:buSzPts val="2800"/>
              <a:buFont typeface="Overpass Mono"/>
              <a:buNone/>
            </a:pPr>
            <a:r>
              <a:t/>
            </a:r>
            <a:endParaRPr b="1" i="0" sz="2000" u="none" cap="none" strike="noStrike">
              <a:solidFill>
                <a:schemeClr val="lt1"/>
              </a:solidFill>
              <a:latin typeface="Overpass Mono"/>
              <a:ea typeface="Overpass Mono"/>
              <a:cs typeface="Overpass Mono"/>
              <a:sym typeface="Overpass Mono"/>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D</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E</a:t>
            </a:r>
            <a:endParaRPr/>
          </a:p>
          <a:p>
            <a:pPr indent="0" lvl="0" marL="0" marR="0" rtl="0" algn="l">
              <a:lnSpc>
                <a:spcPct val="100000"/>
              </a:lnSpc>
              <a:spcBef>
                <a:spcPts val="0"/>
              </a:spcBef>
              <a:spcAft>
                <a:spcPts val="0"/>
              </a:spcAft>
              <a:buClr>
                <a:schemeClr val="lt1"/>
              </a:buClr>
              <a:buSzPts val="2800"/>
              <a:buFont typeface="Overpass Mono"/>
              <a:buNone/>
            </a:pPr>
            <a:r>
              <a:t/>
            </a:r>
            <a:endParaRPr b="1" i="0" sz="2000" u="none" cap="none" strike="noStrike">
              <a:solidFill>
                <a:schemeClr val="lt1"/>
              </a:solidFill>
              <a:latin typeface="Overpass Mono"/>
              <a:ea typeface="Overpass Mono"/>
              <a:cs typeface="Overpass Mono"/>
              <a:sym typeface="Overpass Mono"/>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D</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A</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T</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O</a:t>
            </a:r>
            <a:endParaRPr/>
          </a:p>
          <a:p>
            <a:pPr indent="0" lvl="0" marL="0" marR="0" rtl="0" algn="l">
              <a:lnSpc>
                <a:spcPct val="100000"/>
              </a:lnSpc>
              <a:spcBef>
                <a:spcPts val="0"/>
              </a:spcBef>
              <a:spcAft>
                <a:spcPts val="0"/>
              </a:spcAft>
              <a:buClr>
                <a:schemeClr val="lt1"/>
              </a:buClr>
              <a:buSzPts val="2800"/>
              <a:buFont typeface="Overpass Mono"/>
              <a:buNone/>
            </a:pPr>
            <a:r>
              <a:rPr b="1" i="0" lang="en-US" sz="2000" u="none" cap="none" strike="noStrike">
                <a:solidFill>
                  <a:schemeClr val="lt1"/>
                </a:solidFill>
                <a:latin typeface="Overpass Mono"/>
                <a:ea typeface="Overpass Mono"/>
                <a:cs typeface="Overpass Mono"/>
                <a:sym typeface="Overpass Mono"/>
              </a:rPr>
              <a: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
          <p:cNvSpPr txBox="1"/>
          <p:nvPr>
            <p:ph idx="1" type="body"/>
          </p:nvPr>
        </p:nvSpPr>
        <p:spPr>
          <a:xfrm>
            <a:off x="4579525" y="983293"/>
            <a:ext cx="4468222" cy="38141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US" u="sng"/>
              <a:t>Dato:</a:t>
            </a:r>
            <a:r>
              <a:rPr lang="en-US"/>
              <a:t> Es la materia prima de la cual se deriva la información. Por sí solos no tienen significado alguno y deben ser presentados en forma utilizable y colocados en un contexto que le de valor</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b="1" lang="en-US" u="sng"/>
              <a:t>Registro o Tupla:</a:t>
            </a:r>
            <a:r>
              <a:rPr lang="en-US"/>
              <a:t> Corresponde a una fila de la tabla. Es un conjunto de campos que contienen los datos que pertenecen a una misma entidad</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b="1" lang="en-US" u="sng"/>
              <a:t>Tabla o entidad:</a:t>
            </a:r>
            <a:r>
              <a:rPr lang="en-US"/>
              <a:t> Conjunto de registros organizados. Es una colección de datos referentes al mismo</a:t>
            </a:r>
            <a:endParaRPr/>
          </a:p>
          <a:p>
            <a:pPr indent="0" lvl="0" marL="0" rtl="0" algn="l">
              <a:lnSpc>
                <a:spcPct val="100000"/>
              </a:lnSpc>
              <a:spcBef>
                <a:spcPts val="0"/>
              </a:spcBef>
              <a:spcAft>
                <a:spcPts val="0"/>
              </a:spcAft>
              <a:buSzPts val="1600"/>
              <a:buNone/>
            </a:pPr>
            <a:r>
              <a:rPr lang="en-US"/>
              <a:t>tema o asunto</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b="1" lang="en-US" u="sng"/>
              <a:t>Base de datos:</a:t>
            </a:r>
            <a:r>
              <a:rPr lang="en-US"/>
              <a:t> Colección de tablas</a:t>
            </a:r>
            <a:endParaRPr/>
          </a:p>
        </p:txBody>
      </p:sp>
      <p:sp>
        <p:nvSpPr>
          <p:cNvPr id="274" name="Google Shape;274;p6"/>
          <p:cNvSpPr txBox="1"/>
          <p:nvPr>
            <p:ph type="title"/>
          </p:nvPr>
        </p:nvSpPr>
        <p:spPr>
          <a:xfrm>
            <a:off x="1137378" y="383775"/>
            <a:ext cx="65688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Conceptos fundamentales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
          <p:cNvSpPr/>
          <p:nvPr/>
        </p:nvSpPr>
        <p:spPr>
          <a:xfrm>
            <a:off x="0" y="2123344"/>
            <a:ext cx="3504300" cy="1548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txBox="1"/>
          <p:nvPr>
            <p:ph type="title"/>
          </p:nvPr>
        </p:nvSpPr>
        <p:spPr>
          <a:xfrm>
            <a:off x="933688" y="343200"/>
            <a:ext cx="6932362"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¿Dónde se almacenan las bases de datos?</a:t>
            </a:r>
            <a:endParaRPr/>
          </a:p>
        </p:txBody>
      </p:sp>
      <p:sp>
        <p:nvSpPr>
          <p:cNvPr id="281" name="Google Shape;281;p7"/>
          <p:cNvSpPr txBox="1"/>
          <p:nvPr>
            <p:ph idx="4294967295" type="subTitle"/>
          </p:nvPr>
        </p:nvSpPr>
        <p:spPr>
          <a:xfrm flipH="1">
            <a:off x="315532" y="2926050"/>
            <a:ext cx="2990743" cy="442200"/>
          </a:xfrm>
          <a:prstGeom prst="rect">
            <a:avLst/>
          </a:prstGeom>
          <a:noFill/>
          <a:ln>
            <a:noFill/>
          </a:ln>
        </p:spPr>
        <p:txBody>
          <a:bodyPr anchorCtr="0" anchor="t" bIns="0" lIns="91425" spcFirstLastPara="1" rIns="91425" wrap="square" tIns="0">
            <a:noAutofit/>
          </a:bodyPr>
          <a:lstStyle/>
          <a:p>
            <a:pPr indent="0" lvl="0" marL="0" marR="0" rtl="0" algn="r">
              <a:lnSpc>
                <a:spcPct val="115000"/>
              </a:lnSpc>
              <a:spcBef>
                <a:spcPts val="0"/>
              </a:spcBef>
              <a:spcAft>
                <a:spcPts val="1600"/>
              </a:spcAft>
              <a:buClr>
                <a:schemeClr val="lt1"/>
              </a:buClr>
              <a:buSzPts val="1800"/>
              <a:buFont typeface="Anaheim"/>
              <a:buNone/>
            </a:pPr>
            <a:r>
              <a:rPr b="0" i="0" lang="en-US" sz="1600" u="none" cap="none" strike="noStrike">
                <a:solidFill>
                  <a:schemeClr val="dk1"/>
                </a:solidFill>
                <a:latin typeface="Anaheim"/>
                <a:ea typeface="Anaheim"/>
                <a:cs typeface="Anaheim"/>
                <a:sym typeface="Anaheim"/>
              </a:rPr>
              <a:t>Tipos de memorias</a:t>
            </a:r>
            <a:endParaRPr/>
          </a:p>
        </p:txBody>
      </p:sp>
      <p:sp>
        <p:nvSpPr>
          <p:cNvPr id="282" name="Google Shape;282;p7"/>
          <p:cNvSpPr txBox="1"/>
          <p:nvPr>
            <p:ph idx="4294967295" type="ctrTitle"/>
          </p:nvPr>
        </p:nvSpPr>
        <p:spPr>
          <a:xfrm flipH="1">
            <a:off x="5378863" y="3768592"/>
            <a:ext cx="2698800" cy="2742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Memoria secundaria</a:t>
            </a:r>
            <a:endParaRPr/>
          </a:p>
        </p:txBody>
      </p:sp>
      <p:sp>
        <p:nvSpPr>
          <p:cNvPr id="283" name="Google Shape;283;p7"/>
          <p:cNvSpPr/>
          <p:nvPr/>
        </p:nvSpPr>
        <p:spPr>
          <a:xfrm>
            <a:off x="0" y="2610900"/>
            <a:ext cx="585501" cy="171194"/>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txBox="1"/>
          <p:nvPr>
            <p:ph idx="4294967295" type="ctrTitle"/>
          </p:nvPr>
        </p:nvSpPr>
        <p:spPr>
          <a:xfrm flipH="1">
            <a:off x="585501" y="2465100"/>
            <a:ext cx="2952567" cy="3969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chemeClr val="lt1"/>
              </a:buClr>
              <a:buSzPts val="2800"/>
              <a:buFont typeface="Overpass Mono"/>
              <a:buNone/>
            </a:pPr>
            <a:r>
              <a:rPr b="1" i="0" lang="en-US" sz="3000" u="none" cap="none" strike="noStrike">
                <a:solidFill>
                  <a:schemeClr val="dk1"/>
                </a:solidFill>
                <a:latin typeface="Overpass Mono"/>
                <a:ea typeface="Overpass Mono"/>
                <a:cs typeface="Overpass Mono"/>
                <a:sym typeface="Overpass Mono"/>
              </a:rPr>
              <a:t>Almacenamiento</a:t>
            </a:r>
            <a:endParaRPr/>
          </a:p>
        </p:txBody>
      </p:sp>
      <p:sp>
        <p:nvSpPr>
          <p:cNvPr id="285" name="Google Shape;285;p7"/>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flipH="1">
            <a:off x="5500" y="3815594"/>
            <a:ext cx="1159976" cy="13389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flipH="1">
            <a:off x="1198717" y="4037295"/>
            <a:ext cx="1710557" cy="13389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flipH="1">
            <a:off x="1198727" y="4037295"/>
            <a:ext cx="497188" cy="13389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flipH="1">
            <a:off x="5505" y="4037295"/>
            <a:ext cx="579996" cy="13389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flipH="1">
            <a:off x="933688" y="4037295"/>
            <a:ext cx="133894" cy="133894"/>
          </a:xfrm>
          <a:custGeom>
            <a:rect b="b" l="l" r="r" t="t"/>
            <a:pathLst>
              <a:path extrusionOk="0" h="8298" w="8298">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flipH="1">
            <a:off x="720893" y="4037295"/>
            <a:ext cx="133894" cy="13389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flipH="1">
            <a:off x="5508" y="4258997"/>
            <a:ext cx="133878" cy="13389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flipH="1">
            <a:off x="246918" y="4258997"/>
            <a:ext cx="1367368" cy="13389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4" name="Google Shape;294;p7"/>
          <p:cNvCxnSpPr/>
          <p:nvPr/>
        </p:nvCxnSpPr>
        <p:spPr>
          <a:xfrm flipH="1" rot="10800000">
            <a:off x="3351874" y="1861575"/>
            <a:ext cx="1879500" cy="1035900"/>
          </a:xfrm>
          <a:prstGeom prst="bentConnector3">
            <a:avLst>
              <a:gd fmla="val 50000" name="adj1"/>
            </a:avLst>
          </a:prstGeom>
          <a:noFill/>
          <a:ln cap="flat" cmpd="sng" w="28575">
            <a:solidFill>
              <a:schemeClr val="lt1"/>
            </a:solidFill>
            <a:prstDash val="solid"/>
            <a:round/>
            <a:headEnd len="sm" w="sm" type="none"/>
            <a:tailEnd len="med" w="med" type="oval"/>
          </a:ln>
        </p:spPr>
      </p:cxnSp>
      <p:cxnSp>
        <p:nvCxnSpPr>
          <p:cNvPr id="295" name="Google Shape;295;p7"/>
          <p:cNvCxnSpPr/>
          <p:nvPr/>
        </p:nvCxnSpPr>
        <p:spPr>
          <a:xfrm>
            <a:off x="3351874" y="2897475"/>
            <a:ext cx="1879500" cy="1052100"/>
          </a:xfrm>
          <a:prstGeom prst="bentConnector3">
            <a:avLst>
              <a:gd fmla="val 50000" name="adj1"/>
            </a:avLst>
          </a:prstGeom>
          <a:noFill/>
          <a:ln cap="flat" cmpd="sng" w="28575">
            <a:solidFill>
              <a:schemeClr val="lt1"/>
            </a:solidFill>
            <a:prstDash val="solid"/>
            <a:round/>
            <a:headEnd len="sm" w="sm" type="none"/>
            <a:tailEnd len="med" w="med" type="oval"/>
          </a:ln>
        </p:spPr>
      </p:cxnSp>
      <p:sp>
        <p:nvSpPr>
          <p:cNvPr id="296" name="Google Shape;296;p7"/>
          <p:cNvSpPr txBox="1"/>
          <p:nvPr/>
        </p:nvSpPr>
        <p:spPr>
          <a:xfrm flipH="1">
            <a:off x="5366107" y="1687808"/>
            <a:ext cx="2698800" cy="2742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Memoria principal</a:t>
            </a:r>
            <a:endParaRPr/>
          </a:p>
        </p:txBody>
      </p:sp>
      <p:sp>
        <p:nvSpPr>
          <p:cNvPr id="297" name="Google Shape;297;p7"/>
          <p:cNvSpPr txBox="1"/>
          <p:nvPr/>
        </p:nvSpPr>
        <p:spPr>
          <a:xfrm flipH="1">
            <a:off x="5378863" y="2072354"/>
            <a:ext cx="2698800" cy="517154"/>
          </a:xfrm>
          <a:prstGeom prst="rect">
            <a:avLst/>
          </a:prstGeom>
          <a:noFill/>
          <a:ln>
            <a:noFill/>
          </a:ln>
        </p:spPr>
        <p:txBody>
          <a:bodyPr anchorCtr="0" anchor="t" bIns="0" lIns="91425" spcFirstLastPara="1" rIns="91425" wrap="square" tIns="0">
            <a:noAutofit/>
          </a:bodyPr>
          <a:lstStyle/>
          <a:p>
            <a:pPr indent="0" lvl="0" marL="0" marR="0" rtl="0" algn="l">
              <a:lnSpc>
                <a:spcPct val="115000"/>
              </a:lnSpc>
              <a:spcBef>
                <a:spcPts val="0"/>
              </a:spcBef>
              <a:spcAft>
                <a:spcPts val="0"/>
              </a:spcAft>
              <a:buClr>
                <a:schemeClr val="lt1"/>
              </a:buClr>
              <a:buSzPts val="1800"/>
              <a:buFont typeface="Anaheim"/>
              <a:buNone/>
            </a:pPr>
            <a:r>
              <a:rPr b="0" i="0" lang="en-US" sz="1400" u="none" cap="none" strike="noStrike">
                <a:solidFill>
                  <a:schemeClr val="lt1"/>
                </a:solidFill>
                <a:latin typeface="Anaheim"/>
                <a:ea typeface="Anaheim"/>
                <a:cs typeface="Anaheim"/>
                <a:sym typeface="Anaheim"/>
              </a:rPr>
              <a:t>Memoria RAM (Lectura y escritura)</a:t>
            </a:r>
            <a:endParaRPr/>
          </a:p>
          <a:p>
            <a:pPr indent="0" lvl="0" marL="0" marR="0" rtl="0" algn="l">
              <a:lnSpc>
                <a:spcPct val="115000"/>
              </a:lnSpc>
              <a:spcBef>
                <a:spcPts val="1600"/>
              </a:spcBef>
              <a:spcAft>
                <a:spcPts val="1600"/>
              </a:spcAft>
              <a:buClr>
                <a:schemeClr val="lt1"/>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298" name="Google Shape;298;p7"/>
          <p:cNvSpPr txBox="1"/>
          <p:nvPr/>
        </p:nvSpPr>
        <p:spPr>
          <a:xfrm flipH="1">
            <a:off x="5378863" y="2606441"/>
            <a:ext cx="2698800" cy="291034"/>
          </a:xfrm>
          <a:prstGeom prst="rect">
            <a:avLst/>
          </a:prstGeom>
          <a:noFill/>
          <a:ln>
            <a:noFill/>
          </a:ln>
        </p:spPr>
        <p:txBody>
          <a:bodyPr anchorCtr="0" anchor="t" bIns="0" lIns="91425" spcFirstLastPara="1" rIns="91425" wrap="square" tIns="0">
            <a:noAutofit/>
          </a:bodyPr>
          <a:lstStyle/>
          <a:p>
            <a:pPr indent="0" lvl="0" marL="0" marR="0" rtl="0" algn="l">
              <a:lnSpc>
                <a:spcPct val="115000"/>
              </a:lnSpc>
              <a:spcBef>
                <a:spcPts val="0"/>
              </a:spcBef>
              <a:spcAft>
                <a:spcPts val="0"/>
              </a:spcAft>
              <a:buClr>
                <a:schemeClr val="lt1"/>
              </a:buClr>
              <a:buSzPts val="1800"/>
              <a:buFont typeface="Anaheim"/>
              <a:buNone/>
            </a:pPr>
            <a:r>
              <a:rPr b="0" i="0" lang="en-US" sz="1400" u="none" cap="none" strike="noStrike">
                <a:solidFill>
                  <a:schemeClr val="lt1"/>
                </a:solidFill>
                <a:latin typeface="Anaheim"/>
                <a:ea typeface="Anaheim"/>
                <a:cs typeface="Anaheim"/>
                <a:sym typeface="Anaheim"/>
              </a:rPr>
              <a:t>Memoria ROM (Lectura)</a:t>
            </a:r>
            <a:endParaRPr/>
          </a:p>
          <a:p>
            <a:pPr indent="0" lvl="0" marL="0" marR="0" rtl="0" algn="l">
              <a:lnSpc>
                <a:spcPct val="115000"/>
              </a:lnSpc>
              <a:spcBef>
                <a:spcPts val="1600"/>
              </a:spcBef>
              <a:spcAft>
                <a:spcPts val="1600"/>
              </a:spcAft>
              <a:buClr>
                <a:schemeClr val="lt1"/>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299" name="Google Shape;299;p7"/>
          <p:cNvSpPr txBox="1"/>
          <p:nvPr/>
        </p:nvSpPr>
        <p:spPr>
          <a:xfrm flipH="1">
            <a:off x="5378863" y="4067367"/>
            <a:ext cx="2893070" cy="517154"/>
          </a:xfrm>
          <a:prstGeom prst="rect">
            <a:avLst/>
          </a:prstGeom>
          <a:noFill/>
          <a:ln>
            <a:noFill/>
          </a:ln>
        </p:spPr>
        <p:txBody>
          <a:bodyPr anchorCtr="0" anchor="t" bIns="0" lIns="91425" spcFirstLastPara="1" rIns="91425" wrap="square" tIns="0">
            <a:noAutofit/>
          </a:bodyPr>
          <a:lstStyle/>
          <a:p>
            <a:pPr indent="0" lvl="0" marL="0" marR="0" rtl="0" algn="l">
              <a:lnSpc>
                <a:spcPct val="115000"/>
              </a:lnSpc>
              <a:spcBef>
                <a:spcPts val="0"/>
              </a:spcBef>
              <a:spcAft>
                <a:spcPts val="0"/>
              </a:spcAft>
              <a:buClr>
                <a:schemeClr val="lt1"/>
              </a:buClr>
              <a:buSzPts val="1800"/>
              <a:buFont typeface="Anaheim"/>
              <a:buNone/>
            </a:pPr>
            <a:r>
              <a:rPr b="0" i="0" lang="en-US" sz="1400" u="none" cap="none" strike="noStrike">
                <a:solidFill>
                  <a:schemeClr val="lt1"/>
                </a:solidFill>
                <a:latin typeface="Anaheim"/>
                <a:ea typeface="Anaheim"/>
                <a:cs typeface="Anaheim"/>
                <a:sym typeface="Anaheim"/>
              </a:rPr>
              <a:t>Pendrive, Disco duro, Cinta, DVD, CD</a:t>
            </a:r>
            <a:endParaRPr/>
          </a:p>
          <a:p>
            <a:pPr indent="0" lvl="0" marL="0" marR="0" rtl="0" algn="l">
              <a:lnSpc>
                <a:spcPct val="115000"/>
              </a:lnSpc>
              <a:spcBef>
                <a:spcPts val="1600"/>
              </a:spcBef>
              <a:spcAft>
                <a:spcPts val="1600"/>
              </a:spcAft>
              <a:buClr>
                <a:schemeClr val="lt1"/>
              </a:buClr>
              <a:buSzPts val="1800"/>
              <a:buFont typeface="Anaheim"/>
              <a:buNone/>
            </a:pPr>
            <a:r>
              <a:t/>
            </a:r>
            <a:endParaRPr b="0" i="0" sz="1400" u="none" cap="none" strike="noStrike">
              <a:solidFill>
                <a:schemeClr val="lt1"/>
              </a:solidFill>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8"/>
          <p:cNvSpPr/>
          <p:nvPr/>
        </p:nvSpPr>
        <p:spPr>
          <a:xfrm>
            <a:off x="0" y="2123344"/>
            <a:ext cx="3504300" cy="1548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8"/>
          <p:cNvSpPr txBox="1"/>
          <p:nvPr>
            <p:ph type="title"/>
          </p:nvPr>
        </p:nvSpPr>
        <p:spPr>
          <a:xfrm>
            <a:off x="1278050" y="343200"/>
            <a:ext cx="65880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¿Cómo se almacenan los datos?</a:t>
            </a:r>
            <a:endParaRPr/>
          </a:p>
        </p:txBody>
      </p:sp>
      <p:sp>
        <p:nvSpPr>
          <p:cNvPr id="306" name="Google Shape;306;p8"/>
          <p:cNvSpPr txBox="1"/>
          <p:nvPr>
            <p:ph idx="4294967295" type="subTitle"/>
          </p:nvPr>
        </p:nvSpPr>
        <p:spPr>
          <a:xfrm flipH="1">
            <a:off x="513554" y="3138007"/>
            <a:ext cx="2990743" cy="442200"/>
          </a:xfrm>
          <a:prstGeom prst="rect">
            <a:avLst/>
          </a:prstGeom>
          <a:noFill/>
          <a:ln>
            <a:noFill/>
          </a:ln>
        </p:spPr>
        <p:txBody>
          <a:bodyPr anchorCtr="0" anchor="t" bIns="0" lIns="91425" spcFirstLastPara="1" rIns="91425" wrap="square" tIns="0">
            <a:noAutofit/>
          </a:bodyPr>
          <a:lstStyle/>
          <a:p>
            <a:pPr indent="0" lvl="0" marL="0" marR="0" rtl="0" algn="r">
              <a:lnSpc>
                <a:spcPct val="115000"/>
              </a:lnSpc>
              <a:spcBef>
                <a:spcPts val="0"/>
              </a:spcBef>
              <a:spcAft>
                <a:spcPts val="1600"/>
              </a:spcAft>
              <a:buClr>
                <a:schemeClr val="lt1"/>
              </a:buClr>
              <a:buSzPts val="1800"/>
              <a:buFont typeface="Anaheim"/>
              <a:buNone/>
            </a:pPr>
            <a:r>
              <a:rPr b="0" i="0" lang="en-US" sz="1600" u="none" cap="none" strike="noStrike">
                <a:solidFill>
                  <a:schemeClr val="dk1"/>
                </a:solidFill>
                <a:latin typeface="Anaheim"/>
                <a:ea typeface="Anaheim"/>
                <a:cs typeface="Anaheim"/>
                <a:sym typeface="Anaheim"/>
              </a:rPr>
              <a:t>Se deben almacenar de una manera ordenada</a:t>
            </a:r>
            <a:endParaRPr/>
          </a:p>
        </p:txBody>
      </p:sp>
      <p:sp>
        <p:nvSpPr>
          <p:cNvPr id="307" name="Google Shape;307;p8"/>
          <p:cNvSpPr txBox="1"/>
          <p:nvPr>
            <p:ph idx="4294967295" type="ctrTitle"/>
          </p:nvPr>
        </p:nvSpPr>
        <p:spPr>
          <a:xfrm flipH="1">
            <a:off x="5345091" y="3689309"/>
            <a:ext cx="2698800" cy="2742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Recuperación de la información</a:t>
            </a:r>
            <a:endParaRPr/>
          </a:p>
        </p:txBody>
      </p:sp>
      <p:sp>
        <p:nvSpPr>
          <p:cNvPr id="308" name="Google Shape;308;p8"/>
          <p:cNvSpPr/>
          <p:nvPr/>
        </p:nvSpPr>
        <p:spPr>
          <a:xfrm>
            <a:off x="0" y="2610900"/>
            <a:ext cx="1067582" cy="171194"/>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8"/>
          <p:cNvSpPr txBox="1"/>
          <p:nvPr>
            <p:ph idx="4294967295" type="ctrTitle"/>
          </p:nvPr>
        </p:nvSpPr>
        <p:spPr>
          <a:xfrm flipH="1">
            <a:off x="-2" y="2465100"/>
            <a:ext cx="3504299" cy="3969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chemeClr val="lt1"/>
              </a:buClr>
              <a:buSzPts val="2800"/>
              <a:buFont typeface="Overpass Mono"/>
              <a:buNone/>
            </a:pPr>
            <a:r>
              <a:rPr b="1" i="0" lang="en-US" sz="3000" u="none" cap="none" strike="noStrike">
                <a:solidFill>
                  <a:schemeClr val="dk1"/>
                </a:solidFill>
                <a:latin typeface="Overpass Mono"/>
                <a:ea typeface="Overpass Mono"/>
                <a:cs typeface="Overpass Mono"/>
                <a:sym typeface="Overpass Mono"/>
              </a:rPr>
              <a:t>Estructuras de archivos</a:t>
            </a:r>
            <a:endParaRPr/>
          </a:p>
        </p:txBody>
      </p:sp>
      <p:sp>
        <p:nvSpPr>
          <p:cNvPr id="310" name="Google Shape;310;p8"/>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
          <p:cNvSpPr/>
          <p:nvPr/>
        </p:nvSpPr>
        <p:spPr>
          <a:xfrm flipH="1">
            <a:off x="5500" y="3815594"/>
            <a:ext cx="1159976" cy="13389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
          <p:cNvSpPr/>
          <p:nvPr/>
        </p:nvSpPr>
        <p:spPr>
          <a:xfrm flipH="1">
            <a:off x="1198717" y="4037295"/>
            <a:ext cx="1710557" cy="13389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
          <p:cNvSpPr/>
          <p:nvPr/>
        </p:nvSpPr>
        <p:spPr>
          <a:xfrm flipH="1">
            <a:off x="1198727" y="4037295"/>
            <a:ext cx="497188" cy="13389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
          <p:cNvSpPr/>
          <p:nvPr/>
        </p:nvSpPr>
        <p:spPr>
          <a:xfrm flipH="1">
            <a:off x="5505" y="4037295"/>
            <a:ext cx="579996" cy="13389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
          <p:cNvSpPr/>
          <p:nvPr/>
        </p:nvSpPr>
        <p:spPr>
          <a:xfrm flipH="1">
            <a:off x="933688" y="4037295"/>
            <a:ext cx="133894" cy="133894"/>
          </a:xfrm>
          <a:custGeom>
            <a:rect b="b" l="l" r="r" t="t"/>
            <a:pathLst>
              <a:path extrusionOk="0" h="8298" w="8298">
                <a:moveTo>
                  <a:pt x="0" y="1"/>
                </a:moveTo>
                <a:lnTo>
                  <a:pt x="0" y="8297"/>
                </a:lnTo>
                <a:lnTo>
                  <a:pt x="8297" y="8297"/>
                </a:lnTo>
                <a:lnTo>
                  <a:pt x="829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p:nvPr/>
        </p:nvSpPr>
        <p:spPr>
          <a:xfrm flipH="1">
            <a:off x="720893" y="4037295"/>
            <a:ext cx="133894" cy="13389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flipH="1">
            <a:off x="5508" y="4258997"/>
            <a:ext cx="133878" cy="13389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p:nvPr/>
        </p:nvSpPr>
        <p:spPr>
          <a:xfrm flipH="1">
            <a:off x="246918" y="4258997"/>
            <a:ext cx="1367368" cy="13389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9" name="Google Shape;319;p8"/>
          <p:cNvCxnSpPr/>
          <p:nvPr/>
        </p:nvCxnSpPr>
        <p:spPr>
          <a:xfrm flipH="1" rot="10800000">
            <a:off x="3351874" y="1862775"/>
            <a:ext cx="1870200" cy="1034700"/>
          </a:xfrm>
          <a:prstGeom prst="bentConnector3">
            <a:avLst>
              <a:gd fmla="val 50003" name="adj1"/>
            </a:avLst>
          </a:prstGeom>
          <a:noFill/>
          <a:ln cap="flat" cmpd="sng" w="28575">
            <a:solidFill>
              <a:schemeClr val="lt1"/>
            </a:solidFill>
            <a:prstDash val="solid"/>
            <a:round/>
            <a:headEnd len="sm" w="sm" type="none"/>
            <a:tailEnd len="med" w="med" type="oval"/>
          </a:ln>
        </p:spPr>
      </p:cxnSp>
      <p:cxnSp>
        <p:nvCxnSpPr>
          <p:cNvPr id="320" name="Google Shape;320;p8"/>
          <p:cNvCxnSpPr/>
          <p:nvPr/>
        </p:nvCxnSpPr>
        <p:spPr>
          <a:xfrm>
            <a:off x="3351874" y="2897475"/>
            <a:ext cx="1870200" cy="928800"/>
          </a:xfrm>
          <a:prstGeom prst="bentConnector3">
            <a:avLst>
              <a:gd fmla="val 50003" name="adj1"/>
            </a:avLst>
          </a:prstGeom>
          <a:noFill/>
          <a:ln cap="flat" cmpd="sng" w="28575">
            <a:solidFill>
              <a:schemeClr val="lt1"/>
            </a:solidFill>
            <a:prstDash val="solid"/>
            <a:round/>
            <a:headEnd len="sm" w="sm" type="none"/>
            <a:tailEnd len="med" w="med" type="oval"/>
          </a:ln>
        </p:spPr>
      </p:cxnSp>
      <p:sp>
        <p:nvSpPr>
          <p:cNvPr id="321" name="Google Shape;321;p8"/>
          <p:cNvSpPr txBox="1"/>
          <p:nvPr/>
        </p:nvSpPr>
        <p:spPr>
          <a:xfrm flipH="1">
            <a:off x="5328683" y="1862679"/>
            <a:ext cx="2698800" cy="2742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chemeClr val="lt1"/>
              </a:buClr>
              <a:buSzPts val="2800"/>
              <a:buFont typeface="Overpass Mono"/>
              <a:buNone/>
            </a:pPr>
            <a:r>
              <a:rPr b="1" i="0" lang="en-US" sz="2200" u="none" cap="none" strike="noStrike">
                <a:solidFill>
                  <a:schemeClr val="dk1"/>
                </a:solidFill>
                <a:latin typeface="Overpass Mono"/>
                <a:ea typeface="Overpass Mono"/>
                <a:cs typeface="Overpass Mono"/>
                <a:sym typeface="Overpass Mono"/>
              </a:rPr>
              <a:t>Aprovechar el espacio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9"/>
          <p:cNvSpPr txBox="1"/>
          <p:nvPr>
            <p:ph type="title"/>
          </p:nvPr>
        </p:nvSpPr>
        <p:spPr>
          <a:xfrm>
            <a:off x="0" y="1016876"/>
            <a:ext cx="3224048" cy="39043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Organización de archivos</a:t>
            </a:r>
            <a:endParaRPr/>
          </a:p>
        </p:txBody>
      </p:sp>
      <p:sp>
        <p:nvSpPr>
          <p:cNvPr id="327" name="Google Shape;327;p9"/>
          <p:cNvSpPr txBox="1"/>
          <p:nvPr/>
        </p:nvSpPr>
        <p:spPr>
          <a:xfrm flipH="1">
            <a:off x="4390696" y="528897"/>
            <a:ext cx="4753303" cy="3034869"/>
          </a:xfrm>
          <a:prstGeom prst="rect">
            <a:avLst/>
          </a:prstGeom>
          <a:noFill/>
          <a:ln>
            <a:noFill/>
          </a:ln>
        </p:spPr>
        <p:txBody>
          <a:bodyPr anchorCtr="0" anchor="t" bIns="91425" lIns="91425" spcFirstLastPara="1" rIns="91425" wrap="square" tIns="0">
            <a:noAutofit/>
          </a:bodyPr>
          <a:lstStyle/>
          <a:p>
            <a:pPr indent="0" lvl="0" marL="0" marR="0" rtl="0" algn="ctr">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Según tipo de registro</a:t>
            </a:r>
            <a:endParaRPr/>
          </a:p>
          <a:p>
            <a:pPr indent="0" lvl="0" marL="0" marR="0" rtl="0" algn="ctr">
              <a:lnSpc>
                <a:spcPct val="115000"/>
              </a:lnSpc>
              <a:spcBef>
                <a:spcPts val="0"/>
              </a:spcBef>
              <a:spcAft>
                <a:spcPts val="0"/>
              </a:spcAft>
              <a:buClr>
                <a:schemeClr val="lt1"/>
              </a:buClr>
              <a:buSzPts val="1400"/>
              <a:buFont typeface="Anaheim"/>
              <a:buNone/>
            </a:pPr>
            <a:r>
              <a:t/>
            </a:r>
            <a:endParaRPr b="1" i="0" sz="1400" u="sng"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Extendida:</a:t>
            </a:r>
            <a:r>
              <a:rPr b="1" i="0" lang="en-US" sz="1400" u="none" cap="none" strike="noStrike">
                <a:solidFill>
                  <a:schemeClr val="lt1"/>
                </a:solidFill>
                <a:latin typeface="Calibri"/>
                <a:ea typeface="Calibri"/>
                <a:cs typeface="Calibri"/>
                <a:sym typeface="Calibri"/>
              </a:rPr>
              <a:t> </a:t>
            </a:r>
            <a:r>
              <a:rPr b="0" i="0" lang="en-US" sz="1400" u="none" cap="none" strike="noStrike">
                <a:solidFill>
                  <a:schemeClr val="lt1"/>
                </a:solidFill>
                <a:latin typeface="Calibri"/>
                <a:ea typeface="Calibri"/>
                <a:cs typeface="Calibri"/>
                <a:sym typeface="Calibri"/>
              </a:rPr>
              <a:t>Los espacios libres en cada bloque son ocupados. Se almacena parte del registro en un bloque y lo restante en otro. El enlace de ambos bloques se realiza a través de un puntero al final del bloque. De este modo, se indica cuál es el bloque donde continuará el registro. Se usa cuando el registro es mayor que el bloque.</a:t>
            </a:r>
            <a:endParaRPr/>
          </a:p>
          <a:p>
            <a:pPr indent="0" lvl="0" marL="0" marR="0" rtl="0" algn="l">
              <a:lnSpc>
                <a:spcPct val="115000"/>
              </a:lnSpc>
              <a:spcBef>
                <a:spcPts val="0"/>
              </a:spcBef>
              <a:spcAft>
                <a:spcPts val="0"/>
              </a:spcAft>
              <a:buClr>
                <a:schemeClr val="lt1"/>
              </a:buClr>
              <a:buSzPts val="1400"/>
              <a:buFont typeface="Anaheim"/>
              <a:buNone/>
            </a:pPr>
            <a:r>
              <a:t/>
            </a:r>
            <a:endParaRPr b="1" i="0" sz="1400" u="sng"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chemeClr val="lt1"/>
              </a:buClr>
              <a:buSzPts val="1400"/>
              <a:buFont typeface="Anaheim"/>
              <a:buNone/>
            </a:pPr>
            <a:r>
              <a:rPr b="1" i="0" lang="en-US" sz="1400" u="sng" cap="none" strike="noStrike">
                <a:solidFill>
                  <a:schemeClr val="lt1"/>
                </a:solidFill>
                <a:latin typeface="Calibri"/>
                <a:ea typeface="Calibri"/>
                <a:cs typeface="Calibri"/>
                <a:sym typeface="Calibri"/>
              </a:rPr>
              <a:t>No extendido:</a:t>
            </a:r>
            <a:r>
              <a:rPr b="0" i="0" lang="en-US" sz="1400" u="none" cap="none" strike="noStrike">
                <a:solidFill>
                  <a:schemeClr val="lt1"/>
                </a:solidFill>
                <a:latin typeface="Calibri"/>
                <a:ea typeface="Calibri"/>
                <a:cs typeface="Calibri"/>
                <a:sym typeface="Calibri"/>
              </a:rPr>
              <a:t> los espacios libres no son utilizados. Deriva en un  procesamiento de datos más simple pero el espacio del disco no es utilizado de manera óptima.</a:t>
            </a:r>
            <a:endParaRPr/>
          </a:p>
        </p:txBody>
      </p:sp>
      <p:pic>
        <p:nvPicPr>
          <p:cNvPr id="328" name="Google Shape;328;p9"/>
          <p:cNvPicPr preferRelativeResize="0"/>
          <p:nvPr/>
        </p:nvPicPr>
        <p:blipFill rotWithShape="1">
          <a:blip r:embed="rId3">
            <a:alphaModFix/>
          </a:blip>
          <a:srcRect b="0" l="0" r="0" t="0"/>
          <a:stretch/>
        </p:blipFill>
        <p:spPr>
          <a:xfrm>
            <a:off x="4760894" y="3563766"/>
            <a:ext cx="3849488" cy="15571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Lesson by Slidesgo">
  <a:themeElements>
    <a:clrScheme name="Personalizados 4">
      <a:dk1>
        <a:srgbClr val="1B1464"/>
      </a:dk1>
      <a:lt1>
        <a:srgbClr val="FFFFFF"/>
      </a:lt1>
      <a:dk2>
        <a:srgbClr val="AAAAAA"/>
      </a:dk2>
      <a:lt2>
        <a:srgbClr val="1B1464"/>
      </a:lt2>
      <a:accent1>
        <a:srgbClr val="1B1464"/>
      </a:accent1>
      <a:accent2>
        <a:srgbClr val="196FA5"/>
      </a:accent2>
      <a:accent3>
        <a:srgbClr val="999999"/>
      </a:accent3>
      <a:accent4>
        <a:srgbClr val="1B1464"/>
      </a:accent4>
      <a:accent5>
        <a:srgbClr val="196FA5"/>
      </a:accent5>
      <a:accent6>
        <a:srgbClr val="99999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